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63" r:id="rId2"/>
    <p:sldId id="265" r:id="rId3"/>
    <p:sldId id="267" r:id="rId4"/>
    <p:sldId id="405" r:id="rId5"/>
    <p:sldId id="268" r:id="rId6"/>
    <p:sldId id="406" r:id="rId7"/>
    <p:sldId id="266" r:id="rId8"/>
    <p:sldId id="404" r:id="rId9"/>
    <p:sldId id="401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5" r:id="rId18"/>
    <p:sldId id="416" r:id="rId19"/>
    <p:sldId id="417" r:id="rId20"/>
    <p:sldId id="414" r:id="rId21"/>
    <p:sldId id="418" r:id="rId22"/>
    <p:sldId id="419" r:id="rId23"/>
    <p:sldId id="420" r:id="rId24"/>
  </p:sldIdLst>
  <p:sldSz cx="12192000" cy="6858000"/>
  <p:notesSz cx="6858000" cy="9144000"/>
  <p:embeddedFontLst>
    <p:embeddedFont>
      <p:font typeface="Elephant" pitchFamily="18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libri Light" pitchFamily="34" charset="0"/>
      <p:regular r:id="rId32"/>
      <p:italic r:id="rId3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9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​​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1960. godine </a:t>
          </a:r>
          <a:r>
            <a:rPr lang="hr-HR" sz="4000" b="0" i="0" dirty="0"/>
            <a:t>– organizacija UN-a donijela je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Deklaraciju o davanju neovisnosti kolonijalnim zemljama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Velik broj afričkih zemalja postao je neovisan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4313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Organizator borbe za neovisnost bio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Indijski nacionalni kongres</a:t>
          </a:r>
          <a:r>
            <a:rPr lang="hr-HR" sz="4000" b="0" i="0" dirty="0"/>
            <a:t>, na čijem je čelu od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1920. godine </a:t>
          </a:r>
          <a:r>
            <a:rPr lang="hr-HR" sz="4000" b="0" i="0" dirty="0"/>
            <a:t>bio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Mahatma Gandhi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Gandhi se zauzimao za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nenasilne metode borbe</a:t>
          </a:r>
          <a:r>
            <a:rPr lang="hr-HR" sz="4000" b="0" i="0" dirty="0"/>
            <a:t> protiv britanske kolonijalne vlasti 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400" b="0" i="0" dirty="0"/>
            <a:t>Britanci su nastojali slomiti otpor – poticanje već postojećih vjerskih nesnošljivosti između većinskih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hindusa i muslimana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25FC25C0-A97E-4199-869B-CAD793E8A507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Neovisnost je ostvarena 1947. godine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14CE04-E410-4240-8E18-32433FBF0861}" type="parTrans" cxnId="{3E086351-BA4C-4EB2-877A-53FBB3C2AAFA}">
      <dgm:prSet/>
      <dgm:spPr/>
      <dgm:t>
        <a:bodyPr/>
        <a:lstStyle/>
        <a:p>
          <a:endParaRPr lang="hr-HR"/>
        </a:p>
      </dgm:t>
    </dgm:pt>
    <dgm:pt modelId="{99ABC86D-7F3E-4658-9CA5-3A1914DFB0C2}" type="sibTrans" cxnId="{3E086351-BA4C-4EB2-877A-53FBB3C2AAFA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52138C4F-80B6-4165-BE86-40FED3AD4822}" type="pres">
      <dgm:prSet presAssocID="{25FC25C0-A97E-4199-869B-CAD793E8A507}" presName="thickLine" presStyleLbl="alignNode1" presStyleIdx="1" presStyleCnt="2"/>
      <dgm:spPr/>
    </dgm:pt>
    <dgm:pt modelId="{545E76FE-E25D-4DB7-A4E3-7ADF7918FCC2}" type="pres">
      <dgm:prSet presAssocID="{25FC25C0-A97E-4199-869B-CAD793E8A507}" presName="horz1" presStyleCnt="0"/>
      <dgm:spPr/>
    </dgm:pt>
    <dgm:pt modelId="{C19A158E-C323-4C43-BC8C-885F6BFB9519}" type="pres">
      <dgm:prSet presAssocID="{25FC25C0-A97E-4199-869B-CAD793E8A507}" presName="tx1" presStyleLbl="revTx" presStyleIdx="1" presStyleCnt="2"/>
      <dgm:spPr/>
      <dgm:t>
        <a:bodyPr/>
        <a:lstStyle/>
        <a:p>
          <a:endParaRPr lang="hr-HR"/>
        </a:p>
      </dgm:t>
    </dgm:pt>
    <dgm:pt modelId="{FFD5D6FD-972F-41F4-BE2D-F6CC4D44CCE4}" type="pres">
      <dgm:prSet presAssocID="{25FC25C0-A97E-4199-869B-CAD793E8A507}" presName="vert1" presStyleCnt="0"/>
      <dgm:spPr/>
    </dgm:pt>
  </dgm:ptLst>
  <dgm:cxnLst>
    <dgm:cxn modelId="{3E086351-BA4C-4EB2-877A-53FBB3C2AAFA}" srcId="{D6016AB9-CFB1-4739-B1D9-D62E4B6DC579}" destId="{25FC25C0-A97E-4199-869B-CAD793E8A507}" srcOrd="1" destOrd="0" parTransId="{D614CE04-E410-4240-8E18-32433FBF0861}" sibTransId="{99ABC86D-7F3E-4658-9CA5-3A1914DFB0C2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45BF10E3-69A3-42F2-B43A-A434F64EB7EA}" type="presOf" srcId="{25FC25C0-A97E-4199-869B-CAD793E8A507}" destId="{C19A158E-C323-4C43-BC8C-885F6BFB9519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6B4398DB-53E9-4DE7-88E7-9053EDE63DEF}" type="presParOf" srcId="{AD454359-546C-4651-9E47-CC31C4E8CAEA}" destId="{52138C4F-80B6-4165-BE86-40FED3AD4822}" srcOrd="2" destOrd="0" presId="urn:microsoft.com/office/officeart/2008/layout/LinedList"/>
    <dgm:cxn modelId="{9343286E-BC37-4A75-A6FB-DE40FDB84FD2}" type="presParOf" srcId="{AD454359-546C-4651-9E47-CC31C4E8CAEA}" destId="{545E76FE-E25D-4DB7-A4E3-7ADF7918FCC2}" srcOrd="3" destOrd="0" presId="urn:microsoft.com/office/officeart/2008/layout/LinedList"/>
    <dgm:cxn modelId="{764AB4A4-EC5A-41B2-A595-A865FA5997C8}" type="presParOf" srcId="{545E76FE-E25D-4DB7-A4E3-7ADF7918FCC2}" destId="{C19A158E-C323-4C43-BC8C-885F6BFB9519}" srcOrd="0" destOrd="0" presId="urn:microsoft.com/office/officeart/2008/layout/LinedList"/>
    <dgm:cxn modelId="{53682BEB-A597-4413-9BA0-06AF74F594AB}" type="presParOf" srcId="{545E76FE-E25D-4DB7-A4E3-7ADF7918FCC2}" destId="{FFD5D6FD-972F-41F4-BE2D-F6CC4D44CCE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Britanci su prije povlačenja podijelili Indijski potkontinent na dvije države: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Indija</a:t>
          </a:r>
          <a:r>
            <a:rPr lang="hr-HR" sz="3600" b="1" i="0" dirty="0"/>
            <a:t> </a:t>
          </a:r>
          <a:r>
            <a:rPr lang="hr-HR" sz="3600" b="0" i="0" dirty="0"/>
            <a:t>(hinduska većina) i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Zapadni i Istočni Pakistan </a:t>
          </a:r>
          <a:r>
            <a:rPr lang="hr-HR" sz="3600" b="0" i="0" dirty="0"/>
            <a:t>s muslimanskom većinom (Istočni Pakistan – kasnije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Bangladeš</a:t>
          </a:r>
          <a:r>
            <a:rPr lang="hr-HR" sz="3600" b="0" i="0" dirty="0"/>
            <a:t>)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Južnoafrička republika (JAR)</a:t>
          </a:r>
          <a:r>
            <a:rPr lang="hr-H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dirty="0"/>
            <a:t>– rasistička politika bijelaca prema crnačkom (i ostalom) stanovništvu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Pobjeda burske Nacionalističke stranke na izborima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1948. godine </a:t>
          </a:r>
          <a:r>
            <a:rPr lang="hr-HR" sz="4000" b="0" i="0" dirty="0">
              <a:solidFill>
                <a:schemeClr val="tx1"/>
              </a:solidFill>
              <a:effectLst/>
            </a:rPr>
            <a:t>–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dirty="0"/>
            <a:t>službena politika te zemlje postaje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apartheid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485E6B4-9A9A-4CF5-819A-F9EDE7EE431B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Apartheid (odvojenost)</a:t>
          </a:r>
          <a:r>
            <a:rPr lang="hr-HR" sz="4000" b="1" dirty="0"/>
            <a:t> – </a:t>
          </a:r>
          <a:r>
            <a:rPr lang="hr-HR" sz="4000" dirty="0"/>
            <a:t>samo su bijelci imali</a:t>
          </a:r>
          <a:r>
            <a:rPr lang="hr-HR" sz="4000" b="1" dirty="0"/>
            <a:t> </a:t>
          </a:r>
          <a:r>
            <a:rPr lang="hr-HR" sz="4000" dirty="0"/>
            <a:t>puna politička prava 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38625-0F71-45A5-BD32-7BD85F5A76F5}" type="parTrans" cxnId="{D5EE2555-5960-4E28-87CC-FBCCF18A2C4C}">
      <dgm:prSet/>
      <dgm:spPr/>
      <dgm:t>
        <a:bodyPr/>
        <a:lstStyle/>
        <a:p>
          <a:endParaRPr lang="hr-HR"/>
        </a:p>
      </dgm:t>
    </dgm:pt>
    <dgm:pt modelId="{A0EB5266-346C-401F-9C37-504C4F838F22}" type="sibTrans" cxnId="{D5EE2555-5960-4E28-87CC-FBCCF18A2C4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12124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6756DE31-87DE-468E-9B2B-901AF28F4C22}" type="pres">
      <dgm:prSet presAssocID="{6485E6B4-9A9A-4CF5-819A-F9EDE7EE431B}" presName="thickLine" presStyleLbl="alignNode1" presStyleIdx="2" presStyleCnt="3"/>
      <dgm:spPr/>
    </dgm:pt>
    <dgm:pt modelId="{6917387D-4CFA-4A35-96B9-2C8FD4082BEC}" type="pres">
      <dgm:prSet presAssocID="{6485E6B4-9A9A-4CF5-819A-F9EDE7EE431B}" presName="horz1" presStyleCnt="0"/>
      <dgm:spPr/>
    </dgm:pt>
    <dgm:pt modelId="{F5288134-246A-4964-8B5A-64A2B658B6C2}" type="pres">
      <dgm:prSet presAssocID="{6485E6B4-9A9A-4CF5-819A-F9EDE7EE431B}" presName="tx1" presStyleLbl="revTx" presStyleIdx="2" presStyleCnt="3"/>
      <dgm:spPr/>
      <dgm:t>
        <a:bodyPr/>
        <a:lstStyle/>
        <a:p>
          <a:endParaRPr lang="hr-HR"/>
        </a:p>
      </dgm:t>
    </dgm:pt>
    <dgm:pt modelId="{89774129-982B-4192-BC9E-258944862BEA}" type="pres">
      <dgm:prSet presAssocID="{6485E6B4-9A9A-4CF5-819A-F9EDE7EE431B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86B07C1-7299-479F-BA4D-1CC2DA654F04}" type="presOf" srcId="{6485E6B4-9A9A-4CF5-819A-F9EDE7EE431B}" destId="{F5288134-246A-4964-8B5A-64A2B658B6C2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D5EE2555-5960-4E28-87CC-FBCCF18A2C4C}" srcId="{D6016AB9-CFB1-4739-B1D9-D62E4B6DC579}" destId="{6485E6B4-9A9A-4CF5-819A-F9EDE7EE431B}" srcOrd="2" destOrd="0" parTransId="{5DA38625-0F71-45A5-BD32-7BD85F5A76F5}" sibTransId="{A0EB5266-346C-401F-9C37-504C4F838F22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B90025D7-97F2-4A26-B04F-9C5EB59619C0}" type="presParOf" srcId="{AD454359-546C-4651-9E47-CC31C4E8CAEA}" destId="{6756DE31-87DE-468E-9B2B-901AF28F4C22}" srcOrd="4" destOrd="0" presId="urn:microsoft.com/office/officeart/2008/layout/LinedList"/>
    <dgm:cxn modelId="{5DE034A6-8A7D-47AB-A35E-D40ADCBB06E6}" type="presParOf" srcId="{AD454359-546C-4651-9E47-CC31C4E8CAEA}" destId="{6917387D-4CFA-4A35-96B9-2C8FD4082BEC}" srcOrd="5" destOrd="0" presId="urn:microsoft.com/office/officeart/2008/layout/LinedList"/>
    <dgm:cxn modelId="{DB83492A-84F1-4C17-8705-FD34D861E381}" type="presParOf" srcId="{6917387D-4CFA-4A35-96B9-2C8FD4082BEC}" destId="{F5288134-246A-4964-8B5A-64A2B658B6C2}" srcOrd="0" destOrd="0" presId="urn:microsoft.com/office/officeart/2008/layout/LinedList"/>
    <dgm:cxn modelId="{04DA509C-6E8F-4393-8B08-EB743A67FCE0}" type="presParOf" srcId="{6917387D-4CFA-4A35-96B9-2C8FD4082BEC}" destId="{89774129-982B-4192-BC9E-258944862B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Nelson Mandela </a:t>
          </a:r>
          <a:r>
            <a:rPr lang="hr-HR" sz="4000" b="0" dirty="0"/>
            <a:t>bio je </a:t>
          </a:r>
          <a:r>
            <a:rPr lang="hr-HR" sz="4000" dirty="0"/>
            <a:t>borac za ljudska prava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pl-PL" sz="4000" b="0" i="0" dirty="0"/>
            <a:t>1993. dobio je Nobelovu nagradu za mir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485E6B4-9A9A-4CF5-819A-F9EDE7EE431B}">
      <dgm:prSet custT="1"/>
      <dgm:spPr/>
      <dgm:t>
        <a:bodyPr/>
        <a:lstStyle/>
        <a:p>
          <a:r>
            <a:rPr lang="hr-HR" sz="4000" dirty="0"/>
            <a:t>Nakon pada apartheida postao predsjednik JAR-a 1994. godine 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38625-0F71-45A5-BD32-7BD85F5A76F5}" type="parTrans" cxnId="{D5EE2555-5960-4E28-87CC-FBCCF18A2C4C}">
      <dgm:prSet/>
      <dgm:spPr/>
      <dgm:t>
        <a:bodyPr/>
        <a:lstStyle/>
        <a:p>
          <a:endParaRPr lang="hr-HR"/>
        </a:p>
      </dgm:t>
    </dgm:pt>
    <dgm:pt modelId="{A0EB5266-346C-401F-9C37-504C4F838F22}" type="sibTrans" cxnId="{D5EE2555-5960-4E28-87CC-FBCCF18A2C4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12124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6756DE31-87DE-468E-9B2B-901AF28F4C22}" type="pres">
      <dgm:prSet presAssocID="{6485E6B4-9A9A-4CF5-819A-F9EDE7EE431B}" presName="thickLine" presStyleLbl="alignNode1" presStyleIdx="2" presStyleCnt="3"/>
      <dgm:spPr/>
    </dgm:pt>
    <dgm:pt modelId="{6917387D-4CFA-4A35-96B9-2C8FD4082BEC}" type="pres">
      <dgm:prSet presAssocID="{6485E6B4-9A9A-4CF5-819A-F9EDE7EE431B}" presName="horz1" presStyleCnt="0"/>
      <dgm:spPr/>
    </dgm:pt>
    <dgm:pt modelId="{F5288134-246A-4964-8B5A-64A2B658B6C2}" type="pres">
      <dgm:prSet presAssocID="{6485E6B4-9A9A-4CF5-819A-F9EDE7EE431B}" presName="tx1" presStyleLbl="revTx" presStyleIdx="2" presStyleCnt="3" custScaleY="128947"/>
      <dgm:spPr/>
      <dgm:t>
        <a:bodyPr/>
        <a:lstStyle/>
        <a:p>
          <a:endParaRPr lang="hr-HR"/>
        </a:p>
      </dgm:t>
    </dgm:pt>
    <dgm:pt modelId="{89774129-982B-4192-BC9E-258944862BEA}" type="pres">
      <dgm:prSet presAssocID="{6485E6B4-9A9A-4CF5-819A-F9EDE7EE431B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86B07C1-7299-479F-BA4D-1CC2DA654F04}" type="presOf" srcId="{6485E6B4-9A9A-4CF5-819A-F9EDE7EE431B}" destId="{F5288134-246A-4964-8B5A-64A2B658B6C2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D5EE2555-5960-4E28-87CC-FBCCF18A2C4C}" srcId="{D6016AB9-CFB1-4739-B1D9-D62E4B6DC579}" destId="{6485E6B4-9A9A-4CF5-819A-F9EDE7EE431B}" srcOrd="2" destOrd="0" parTransId="{5DA38625-0F71-45A5-BD32-7BD85F5A76F5}" sibTransId="{A0EB5266-346C-401F-9C37-504C4F838F22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B90025D7-97F2-4A26-B04F-9C5EB59619C0}" type="presParOf" srcId="{AD454359-546C-4651-9E47-CC31C4E8CAEA}" destId="{6756DE31-87DE-468E-9B2B-901AF28F4C22}" srcOrd="4" destOrd="0" presId="urn:microsoft.com/office/officeart/2008/layout/LinedList"/>
    <dgm:cxn modelId="{5DE034A6-8A7D-47AB-A35E-D40ADCBB06E6}" type="presParOf" srcId="{AD454359-546C-4651-9E47-CC31C4E8CAEA}" destId="{6917387D-4CFA-4A35-96B9-2C8FD4082BEC}" srcOrd="5" destOrd="0" presId="urn:microsoft.com/office/officeart/2008/layout/LinedList"/>
    <dgm:cxn modelId="{DB83492A-84F1-4C17-8705-FD34D861E381}" type="presParOf" srcId="{6917387D-4CFA-4A35-96B9-2C8FD4082BEC}" destId="{F5288134-246A-4964-8B5A-64A2B658B6C2}" srcOrd="0" destOrd="0" presId="urn:microsoft.com/office/officeart/2008/layout/LinedList"/>
    <dgm:cxn modelId="{04DA509C-6E8F-4393-8B08-EB743A67FCE0}" type="presParOf" srcId="{6917387D-4CFA-4A35-96B9-2C8FD4082BEC}" destId="{89774129-982B-4192-BC9E-258944862B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890"/>
          <a:ext cx="624997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890"/>
          <a:ext cx="6243868" cy="2539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​​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1960. godine </a:t>
          </a:r>
          <a:r>
            <a:rPr lang="hr-HR" sz="4000" b="0" i="0" kern="1200" dirty="0"/>
            <a:t>– organizacija UN-a donijela je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Deklaraciju o davanju neovisnosti kolonijalnim zemljama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90"/>
        <a:ext cx="6243868" cy="2539372"/>
      </dsp:txXfrm>
    </dsp:sp>
    <dsp:sp modelId="{7317DC83-5D0F-4AF5-8294-174F8E848FB5}">
      <dsp:nvSpPr>
        <dsp:cNvPr id="0" name=""/>
        <dsp:cNvSpPr/>
      </dsp:nvSpPr>
      <dsp:spPr>
        <a:xfrm>
          <a:off x="0" y="2540263"/>
          <a:ext cx="624997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540263"/>
          <a:ext cx="6249972" cy="1774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Velik broj afričkih zemalja postao je neovisan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40263"/>
        <a:ext cx="6249972" cy="177417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Organizator borbe za neovisnost bio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Indijski nacionalni kongres</a:t>
          </a:r>
          <a:r>
            <a:rPr lang="hr-HR" sz="4000" b="0" i="0" kern="1200" dirty="0"/>
            <a:t>, na čijem je čelu od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1920. godine </a:t>
          </a:r>
          <a:r>
            <a:rPr lang="hr-HR" sz="4000" b="0" i="0" kern="1200" dirty="0"/>
            <a:t>bio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Mahatma Gandhi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Gandhi se zauzimao za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nenasilne metode borbe</a:t>
          </a:r>
          <a:r>
            <a:rPr lang="hr-HR" sz="4000" b="0" i="0" kern="1200" dirty="0"/>
            <a:t> protiv britanske kolonijalne vlasti 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1331019" cy="215766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480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Britanci su nastojali slomiti otpor – poticanje već postojećih vjerskih nesnošljivosti između većinskih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hindusa i muslimana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480403"/>
      </dsp:txXfrm>
    </dsp:sp>
    <dsp:sp modelId="{52138C4F-80B6-4165-BE86-40FED3AD4822}">
      <dsp:nvSpPr>
        <dsp:cNvPr id="0" name=""/>
        <dsp:cNvSpPr/>
      </dsp:nvSpPr>
      <dsp:spPr>
        <a:xfrm>
          <a:off x="0" y="248040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A158E-C323-4C43-BC8C-885F6BFB9519}">
      <dsp:nvSpPr>
        <dsp:cNvPr id="0" name=""/>
        <dsp:cNvSpPr/>
      </dsp:nvSpPr>
      <dsp:spPr>
        <a:xfrm>
          <a:off x="0" y="2480403"/>
          <a:ext cx="11331019" cy="2480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Neovisnost je ostvarena 1947. godine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0403"/>
        <a:ext cx="11331019" cy="248040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42983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429839" cy="496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Britanci su prije povlačenja podijelili Indijski potkontinent na dvije države: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Indija</a:t>
          </a:r>
          <a:r>
            <a:rPr lang="hr-HR" sz="3600" b="1" i="0" kern="1200" dirty="0"/>
            <a:t> </a:t>
          </a:r>
          <a:r>
            <a:rPr lang="hr-HR" sz="3600" b="0" i="0" kern="1200" dirty="0"/>
            <a:t>(hinduska većina) i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Zapadni i Istočni Pakistan </a:t>
          </a:r>
          <a:r>
            <a:rPr lang="hr-HR" sz="3600" b="0" i="0" kern="1200" dirty="0"/>
            <a:t>s muslimanskom većinom (Istočni Pakistan – kasnije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Bangladeš</a:t>
          </a:r>
          <a:r>
            <a:rPr lang="hr-HR" sz="3600" b="0" i="0" kern="1200" dirty="0"/>
            <a:t>)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429839" cy="496080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99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99"/>
          <a:ext cx="11331019" cy="1608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Južnoafrička republika (JAR)</a:t>
          </a:r>
          <a:r>
            <a:rPr lang="hr-HR" sz="40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kern="1200" dirty="0"/>
            <a:t>– rasistička politika bijelaca prema crnačkom (i ostalom) stanovništvu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99"/>
        <a:ext cx="11331019" cy="1608318"/>
      </dsp:txXfrm>
    </dsp:sp>
    <dsp:sp modelId="{7317DC83-5D0F-4AF5-8294-174F8E848FB5}">
      <dsp:nvSpPr>
        <dsp:cNvPr id="0" name=""/>
        <dsp:cNvSpPr/>
      </dsp:nvSpPr>
      <dsp:spPr>
        <a:xfrm>
          <a:off x="0" y="1610417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10417"/>
          <a:ext cx="11319953" cy="195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Pobjeda burske Nacionalističke stranke na izborima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1948. godine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–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kern="1200" dirty="0"/>
            <a:t>službena politika te zemlje postaje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apartheid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10417"/>
        <a:ext cx="11319953" cy="1950021"/>
      </dsp:txXfrm>
    </dsp:sp>
    <dsp:sp modelId="{6756DE31-87DE-468E-9B2B-901AF28F4C22}">
      <dsp:nvSpPr>
        <dsp:cNvPr id="0" name=""/>
        <dsp:cNvSpPr/>
      </dsp:nvSpPr>
      <dsp:spPr>
        <a:xfrm>
          <a:off x="0" y="3560439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88134-246A-4964-8B5A-64A2B658B6C2}">
      <dsp:nvSpPr>
        <dsp:cNvPr id="0" name=""/>
        <dsp:cNvSpPr/>
      </dsp:nvSpPr>
      <dsp:spPr>
        <a:xfrm>
          <a:off x="0" y="3560439"/>
          <a:ext cx="11331019" cy="1608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Apartheid (odvojenost)</a:t>
          </a:r>
          <a:r>
            <a:rPr lang="hr-HR" sz="4000" b="1" kern="1200" dirty="0"/>
            <a:t> – </a:t>
          </a:r>
          <a:r>
            <a:rPr lang="hr-HR" sz="4000" kern="1200" dirty="0"/>
            <a:t>samo su bijelci imali</a:t>
          </a:r>
          <a:r>
            <a:rPr lang="hr-HR" sz="4000" b="1" kern="1200" dirty="0"/>
            <a:t> </a:t>
          </a:r>
          <a:r>
            <a:rPr lang="hr-HR" sz="4000" kern="1200" dirty="0"/>
            <a:t>puna politička prava 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60439"/>
        <a:ext cx="11331019" cy="160831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626"/>
          <a:ext cx="57990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626"/>
          <a:ext cx="5799038" cy="147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Nelson Mandela </a:t>
          </a:r>
          <a:r>
            <a:rPr lang="hr-HR" sz="4000" b="0" kern="1200" dirty="0"/>
            <a:t>bio je </a:t>
          </a:r>
          <a:r>
            <a:rPr lang="hr-HR" sz="4000" kern="1200" dirty="0"/>
            <a:t>borac za ljudska prava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626"/>
        <a:ext cx="5799038" cy="1474502"/>
      </dsp:txXfrm>
    </dsp:sp>
    <dsp:sp modelId="{7317DC83-5D0F-4AF5-8294-174F8E848FB5}">
      <dsp:nvSpPr>
        <dsp:cNvPr id="0" name=""/>
        <dsp:cNvSpPr/>
      </dsp:nvSpPr>
      <dsp:spPr>
        <a:xfrm>
          <a:off x="0" y="1478128"/>
          <a:ext cx="5799038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78128"/>
          <a:ext cx="5793374" cy="178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0" i="0" kern="1200" dirty="0"/>
            <a:t>1993. dobio je Nobelovu nagradu za mir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78128"/>
        <a:ext cx="5793374" cy="1787774"/>
      </dsp:txXfrm>
    </dsp:sp>
    <dsp:sp modelId="{6756DE31-87DE-468E-9B2B-901AF28F4C22}">
      <dsp:nvSpPr>
        <dsp:cNvPr id="0" name=""/>
        <dsp:cNvSpPr/>
      </dsp:nvSpPr>
      <dsp:spPr>
        <a:xfrm>
          <a:off x="0" y="3265903"/>
          <a:ext cx="579903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88134-246A-4964-8B5A-64A2B658B6C2}">
      <dsp:nvSpPr>
        <dsp:cNvPr id="0" name=""/>
        <dsp:cNvSpPr/>
      </dsp:nvSpPr>
      <dsp:spPr>
        <a:xfrm>
          <a:off x="0" y="3265903"/>
          <a:ext cx="5793374" cy="1901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Nakon pada apartheida postao predsjednik JAR-a 1994. godine 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265903"/>
        <a:ext cx="5793374" cy="1901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fAondbvjJI&amp;t=93s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Dekolonizacija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Poslijeratni svijet. Društveni pokreti u drugoj polovici XX. stoljeća, Dekolonizacija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72609247"/>
              </p:ext>
            </p:extLst>
          </p:nvPr>
        </p:nvGraphicFramePr>
        <p:xfrm>
          <a:off x="207388" y="1581394"/>
          <a:ext cx="11331019" cy="496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8157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72028834"/>
              </p:ext>
            </p:extLst>
          </p:nvPr>
        </p:nvGraphicFramePr>
        <p:xfrm>
          <a:off x="71782" y="1398113"/>
          <a:ext cx="5429839" cy="496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35B448D-23F8-405C-80E2-6DB64BEA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6083" y="1345186"/>
            <a:ext cx="6464136" cy="501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392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347F176-7D6C-459E-9C62-BA725065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49691"/>
            <a:ext cx="7108297" cy="484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EB3B389-B245-47C0-A41E-947B96A21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840" y="4298622"/>
            <a:ext cx="1809160" cy="2559377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9B889FEC-5481-4CB6-B1EB-4671AA24EC0D}"/>
              </a:ext>
            </a:extLst>
          </p:cNvPr>
          <p:cNvSpPr/>
          <p:nvPr/>
        </p:nvSpPr>
        <p:spPr>
          <a:xfrm>
            <a:off x="7211505" y="1302055"/>
            <a:ext cx="4816980" cy="3298225"/>
          </a:xfrm>
          <a:custGeom>
            <a:avLst/>
            <a:gdLst>
              <a:gd name="connsiteX0" fmla="*/ 3787399 w 4816980"/>
              <a:gd name="connsiteY0" fmla="*/ 3555981 h 3298225"/>
              <a:gd name="connsiteX1" fmla="*/ 3409136 w 4816980"/>
              <a:gd name="connsiteY1" fmla="*/ 3394556 h 3298225"/>
              <a:gd name="connsiteX2" fmla="*/ 3045706 w 4816980"/>
              <a:gd name="connsiteY2" fmla="*/ 3239461 h 3298225"/>
              <a:gd name="connsiteX3" fmla="*/ 518277 w 4816980"/>
              <a:gd name="connsiteY3" fmla="*/ 2671123 h 3298225"/>
              <a:gd name="connsiteX4" fmla="*/ 1368383 w 4816980"/>
              <a:gd name="connsiteY4" fmla="*/ 161702 h 3298225"/>
              <a:gd name="connsiteX5" fmla="*/ 3881649 w 4816980"/>
              <a:gd name="connsiteY5" fmla="*/ 344456 h 3298225"/>
              <a:gd name="connsiteX6" fmla="*/ 3869392 w 4816980"/>
              <a:gd name="connsiteY6" fmla="*/ 2960215 h 3298225"/>
              <a:gd name="connsiteX7" fmla="*/ 3787399 w 4816980"/>
              <a:gd name="connsiteY7" fmla="*/ 3555981 h 329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6980" h="3298225" fill="none" extrusionOk="0">
                <a:moveTo>
                  <a:pt x="3787399" y="3555981"/>
                </a:moveTo>
                <a:cubicBezTo>
                  <a:pt x="3643676" y="3488413"/>
                  <a:pt x="3488780" y="3419211"/>
                  <a:pt x="3409136" y="3394556"/>
                </a:cubicBezTo>
                <a:cubicBezTo>
                  <a:pt x="3329492" y="3369901"/>
                  <a:pt x="3153177" y="3292394"/>
                  <a:pt x="3045706" y="3239461"/>
                </a:cubicBezTo>
                <a:cubicBezTo>
                  <a:pt x="2243375" y="3395224"/>
                  <a:pt x="1098309" y="3174173"/>
                  <a:pt x="518277" y="2671123"/>
                </a:cubicBezTo>
                <a:cubicBezTo>
                  <a:pt x="-473764" y="2074931"/>
                  <a:pt x="-123316" y="624164"/>
                  <a:pt x="1368383" y="161702"/>
                </a:cubicBezTo>
                <a:cubicBezTo>
                  <a:pt x="2266328" y="-246490"/>
                  <a:pt x="3166073" y="-9738"/>
                  <a:pt x="3881649" y="344456"/>
                </a:cubicBezTo>
                <a:cubicBezTo>
                  <a:pt x="4970824" y="1059428"/>
                  <a:pt x="4880258" y="2220385"/>
                  <a:pt x="3869392" y="2960215"/>
                </a:cubicBezTo>
                <a:cubicBezTo>
                  <a:pt x="3848003" y="3085007"/>
                  <a:pt x="3832689" y="3298440"/>
                  <a:pt x="3787399" y="3555981"/>
                </a:cubicBezTo>
                <a:close/>
              </a:path>
              <a:path w="4816980" h="3298225" stroke="0" extrusionOk="0">
                <a:moveTo>
                  <a:pt x="3787399" y="3555981"/>
                </a:moveTo>
                <a:cubicBezTo>
                  <a:pt x="3674051" y="3498676"/>
                  <a:pt x="3514882" y="3459358"/>
                  <a:pt x="3438803" y="3407217"/>
                </a:cubicBezTo>
                <a:cubicBezTo>
                  <a:pt x="3362724" y="3355076"/>
                  <a:pt x="3160957" y="3309717"/>
                  <a:pt x="3045706" y="3239461"/>
                </a:cubicBezTo>
                <a:cubicBezTo>
                  <a:pt x="2087657" y="3281143"/>
                  <a:pt x="1090639" y="3237877"/>
                  <a:pt x="518277" y="2671123"/>
                </a:cubicBezTo>
                <a:cubicBezTo>
                  <a:pt x="-586972" y="1684834"/>
                  <a:pt x="-128309" y="663759"/>
                  <a:pt x="1368383" y="161702"/>
                </a:cubicBezTo>
                <a:cubicBezTo>
                  <a:pt x="2154728" y="-103447"/>
                  <a:pt x="3095404" y="-88445"/>
                  <a:pt x="3881649" y="344456"/>
                </a:cubicBezTo>
                <a:cubicBezTo>
                  <a:pt x="5302036" y="1206501"/>
                  <a:pt x="4903546" y="2229176"/>
                  <a:pt x="3869392" y="2960215"/>
                </a:cubicBezTo>
                <a:cubicBezTo>
                  <a:pt x="3830406" y="3083573"/>
                  <a:pt x="3843095" y="3276408"/>
                  <a:pt x="3787399" y="3555981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8626"/>
                      <a:gd name="adj2" fmla="val 578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o Gandhiju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ispod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njegove fotografije (U/str. 151) i odgovori usmeno na pitanja.</a:t>
            </a:r>
          </a:p>
        </p:txBody>
      </p:sp>
    </p:spTree>
    <p:extLst>
      <p:ext uri="{BB962C8B-B14F-4D97-AF65-F5344CB8AC3E}">
        <p14:creationId xmlns:p14="http://schemas.microsoft.com/office/powerpoint/2010/main" xmlns="" val="4026813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67620DF-98C4-491E-9A18-80BDA836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799" y="3148553"/>
            <a:ext cx="2448862" cy="3464349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546755" y="1310326"/>
            <a:ext cx="8795092" cy="4949071"/>
          </a:xfrm>
          <a:custGeom>
            <a:avLst/>
            <a:gdLst>
              <a:gd name="connsiteX0" fmla="*/ 9375744 w 8795092"/>
              <a:gd name="connsiteY0" fmla="*/ 3115589 h 4949071"/>
              <a:gd name="connsiteX1" fmla="*/ 8877892 w 8795092"/>
              <a:gd name="connsiteY1" fmla="*/ 3303352 h 4949071"/>
              <a:gd name="connsiteX2" fmla="*/ 8418336 w 8795092"/>
              <a:gd name="connsiteY2" fmla="*/ 3476671 h 4949071"/>
              <a:gd name="connsiteX3" fmla="*/ 3929857 w 8795092"/>
              <a:gd name="connsiteY3" fmla="*/ 4935037 h 4949071"/>
              <a:gd name="connsiteX4" fmla="*/ 116514 w 8795092"/>
              <a:gd name="connsiteY4" fmla="*/ 1908689 h 4949071"/>
              <a:gd name="connsiteX5" fmla="*/ 4583291 w 8795092"/>
              <a:gd name="connsiteY5" fmla="*/ 2207 h 4949071"/>
              <a:gd name="connsiteX6" fmla="*/ 8792700 w 8795092"/>
              <a:gd name="connsiteY6" fmla="*/ 2556139 h 4949071"/>
              <a:gd name="connsiteX7" fmla="*/ 9078392 w 8795092"/>
              <a:gd name="connsiteY7" fmla="*/ 2830270 h 4949071"/>
              <a:gd name="connsiteX8" fmla="*/ 9375744 w 8795092"/>
              <a:gd name="connsiteY8" fmla="*/ 3115589 h 494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95092" h="4949071" fill="none" extrusionOk="0">
                <a:moveTo>
                  <a:pt x="9375744" y="3115589"/>
                </a:moveTo>
                <a:cubicBezTo>
                  <a:pt x="9160040" y="3199776"/>
                  <a:pt x="9096689" y="3206226"/>
                  <a:pt x="8877892" y="3303352"/>
                </a:cubicBezTo>
                <a:cubicBezTo>
                  <a:pt x="8659095" y="3400478"/>
                  <a:pt x="8626794" y="3423404"/>
                  <a:pt x="8418336" y="3476671"/>
                </a:cubicBezTo>
                <a:cubicBezTo>
                  <a:pt x="7872094" y="4664394"/>
                  <a:pt x="6148604" y="4789184"/>
                  <a:pt x="3929857" y="4935037"/>
                </a:cubicBezTo>
                <a:cubicBezTo>
                  <a:pt x="1336536" y="4391575"/>
                  <a:pt x="-349532" y="3672842"/>
                  <a:pt x="116514" y="1908689"/>
                </a:cubicBezTo>
                <a:cubicBezTo>
                  <a:pt x="553129" y="678193"/>
                  <a:pt x="2365377" y="-204182"/>
                  <a:pt x="4583291" y="2207"/>
                </a:cubicBezTo>
                <a:cubicBezTo>
                  <a:pt x="6832392" y="105128"/>
                  <a:pt x="8795526" y="1269773"/>
                  <a:pt x="8792700" y="2556139"/>
                </a:cubicBezTo>
                <a:cubicBezTo>
                  <a:pt x="8894396" y="2651830"/>
                  <a:pt x="9006423" y="2782463"/>
                  <a:pt x="9078392" y="2830270"/>
                </a:cubicBezTo>
                <a:cubicBezTo>
                  <a:pt x="9150361" y="2878077"/>
                  <a:pt x="9277338" y="3044198"/>
                  <a:pt x="9375744" y="3115589"/>
                </a:cubicBezTo>
                <a:close/>
              </a:path>
              <a:path w="8795092" h="4949071" stroke="0" extrusionOk="0">
                <a:moveTo>
                  <a:pt x="9375744" y="3115589"/>
                </a:moveTo>
                <a:cubicBezTo>
                  <a:pt x="9244130" y="3179262"/>
                  <a:pt x="9114322" y="3218415"/>
                  <a:pt x="8925762" y="3285298"/>
                </a:cubicBezTo>
                <a:cubicBezTo>
                  <a:pt x="8737202" y="3352181"/>
                  <a:pt x="8636992" y="3374235"/>
                  <a:pt x="8418336" y="3476671"/>
                </a:cubicBezTo>
                <a:cubicBezTo>
                  <a:pt x="7563637" y="4034641"/>
                  <a:pt x="5673299" y="5322401"/>
                  <a:pt x="3929857" y="4935037"/>
                </a:cubicBezTo>
                <a:cubicBezTo>
                  <a:pt x="1117838" y="4584419"/>
                  <a:pt x="-660204" y="3432662"/>
                  <a:pt x="116514" y="1908689"/>
                </a:cubicBezTo>
                <a:cubicBezTo>
                  <a:pt x="165074" y="802165"/>
                  <a:pt x="2080980" y="-355163"/>
                  <a:pt x="4583291" y="2207"/>
                </a:cubicBezTo>
                <a:cubicBezTo>
                  <a:pt x="7040684" y="114906"/>
                  <a:pt x="8606698" y="1111895"/>
                  <a:pt x="8792700" y="2556139"/>
                </a:cubicBezTo>
                <a:cubicBezTo>
                  <a:pt x="8880207" y="2636044"/>
                  <a:pt x="9007947" y="2749787"/>
                  <a:pt x="9066731" y="2819081"/>
                </a:cubicBezTo>
                <a:cubicBezTo>
                  <a:pt x="9125515" y="2888375"/>
                  <a:pt x="9321321" y="3037152"/>
                  <a:pt x="9375744" y="3115589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6602"/>
                      <a:gd name="adj2" fmla="val 1295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Problemi novonastalih država </a:t>
            </a:r>
            <a:endParaRPr lang="hr-HR" sz="2400" b="1" i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U/str. 152 – 153) i potom odgovori na pitanja: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Nabroji barem 4 problema s kojima su se susrele dekolonizirane zemlje.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Koja država je najpoznatiji primjer vođenja rasističke politike prema crnačkom stanovništvu?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je apartheid? Napiši par primjera kako se provodio.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Tko je bio Nelson Mandela? 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je dobio 1993., a što postao 1994.?</a:t>
            </a:r>
          </a:p>
        </p:txBody>
      </p:sp>
    </p:spTree>
    <p:extLst>
      <p:ext uri="{BB962C8B-B14F-4D97-AF65-F5344CB8AC3E}">
        <p14:creationId xmlns:p14="http://schemas.microsoft.com/office/powerpoint/2010/main" xmlns="" val="2684060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Nabroji barem 4 problema s kojima su se susrele dekolonizirane zemlje.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Koja država je najpoznatiji primjer vođenja rasističke politike prema crnačkom stanovništvu?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Što je apartheid? Napiši par primjera kako se provodio.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Tko je bio Nelson Mandela? 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Što je dobio 1993., a što postao 1994.?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720924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6029F025-E1F8-4D32-8745-5CF4355F1F91}"/>
              </a:ext>
            </a:extLst>
          </p:cNvPr>
          <p:cNvSpPr/>
          <p:nvPr/>
        </p:nvSpPr>
        <p:spPr>
          <a:xfrm>
            <a:off x="4168219" y="1501700"/>
            <a:ext cx="3591612" cy="1432874"/>
          </a:xfrm>
          <a:custGeom>
            <a:avLst/>
            <a:gdLst>
              <a:gd name="connsiteX0" fmla="*/ 0 w 3591612"/>
              <a:gd name="connsiteY0" fmla="*/ 0 h 1432874"/>
              <a:gd name="connsiteX1" fmla="*/ 526770 w 3591612"/>
              <a:gd name="connsiteY1" fmla="*/ 0 h 1432874"/>
              <a:gd name="connsiteX2" fmla="*/ 1053540 w 3591612"/>
              <a:gd name="connsiteY2" fmla="*/ 0 h 1432874"/>
              <a:gd name="connsiteX3" fmla="*/ 1616225 w 3591612"/>
              <a:gd name="connsiteY3" fmla="*/ 0 h 1432874"/>
              <a:gd name="connsiteX4" fmla="*/ 2142995 w 3591612"/>
              <a:gd name="connsiteY4" fmla="*/ 0 h 1432874"/>
              <a:gd name="connsiteX5" fmla="*/ 2777513 w 3591612"/>
              <a:gd name="connsiteY5" fmla="*/ 0 h 1432874"/>
              <a:gd name="connsiteX6" fmla="*/ 3591612 w 3591612"/>
              <a:gd name="connsiteY6" fmla="*/ 0 h 1432874"/>
              <a:gd name="connsiteX7" fmla="*/ 3591612 w 3591612"/>
              <a:gd name="connsiteY7" fmla="*/ 597029 h 1432874"/>
              <a:gd name="connsiteX8" fmla="*/ 3591612 w 3591612"/>
              <a:gd name="connsiteY8" fmla="*/ 1194057 h 1432874"/>
              <a:gd name="connsiteX9" fmla="*/ 3352795 w 3591612"/>
              <a:gd name="connsiteY9" fmla="*/ 1432874 h 1432874"/>
              <a:gd name="connsiteX10" fmla="*/ 2726940 w 3591612"/>
              <a:gd name="connsiteY10" fmla="*/ 1432874 h 1432874"/>
              <a:gd name="connsiteX11" fmla="*/ 2268725 w 3591612"/>
              <a:gd name="connsiteY11" fmla="*/ 1432874 h 1432874"/>
              <a:gd name="connsiteX12" fmla="*/ 1810509 w 3591612"/>
              <a:gd name="connsiteY12" fmla="*/ 1432874 h 1432874"/>
              <a:gd name="connsiteX13" fmla="*/ 1318766 w 3591612"/>
              <a:gd name="connsiteY13" fmla="*/ 1432874 h 1432874"/>
              <a:gd name="connsiteX14" fmla="*/ 726439 w 3591612"/>
              <a:gd name="connsiteY14" fmla="*/ 1432874 h 1432874"/>
              <a:gd name="connsiteX15" fmla="*/ 0 w 3591612"/>
              <a:gd name="connsiteY15" fmla="*/ 1432874 h 1432874"/>
              <a:gd name="connsiteX16" fmla="*/ 0 w 3591612"/>
              <a:gd name="connsiteY16" fmla="*/ 926592 h 1432874"/>
              <a:gd name="connsiteX17" fmla="*/ 0 w 3591612"/>
              <a:gd name="connsiteY17" fmla="*/ 420310 h 1432874"/>
              <a:gd name="connsiteX18" fmla="*/ 0 w 3591612"/>
              <a:gd name="connsiteY18" fmla="*/ 0 h 1432874"/>
              <a:gd name="connsiteX0" fmla="*/ 3352795 w 3591612"/>
              <a:gd name="connsiteY0" fmla="*/ 1432874 h 1432874"/>
              <a:gd name="connsiteX1" fmla="*/ 3400558 w 3591612"/>
              <a:gd name="connsiteY1" fmla="*/ 1241820 h 1432874"/>
              <a:gd name="connsiteX2" fmla="*/ 3591612 w 3591612"/>
              <a:gd name="connsiteY2" fmla="*/ 1194057 h 1432874"/>
              <a:gd name="connsiteX3" fmla="*/ 3352795 w 3591612"/>
              <a:gd name="connsiteY3" fmla="*/ 1432874 h 1432874"/>
              <a:gd name="connsiteX0" fmla="*/ 3352795 w 3591612"/>
              <a:gd name="connsiteY0" fmla="*/ 1432874 h 1432874"/>
              <a:gd name="connsiteX1" fmla="*/ 3400558 w 3591612"/>
              <a:gd name="connsiteY1" fmla="*/ 1241820 h 1432874"/>
              <a:gd name="connsiteX2" fmla="*/ 3591612 w 3591612"/>
              <a:gd name="connsiteY2" fmla="*/ 1194057 h 1432874"/>
              <a:gd name="connsiteX3" fmla="*/ 3352795 w 3591612"/>
              <a:gd name="connsiteY3" fmla="*/ 1432874 h 1432874"/>
              <a:gd name="connsiteX4" fmla="*/ 2793996 w 3591612"/>
              <a:gd name="connsiteY4" fmla="*/ 1432874 h 1432874"/>
              <a:gd name="connsiteX5" fmla="*/ 2168141 w 3591612"/>
              <a:gd name="connsiteY5" fmla="*/ 1432874 h 1432874"/>
              <a:gd name="connsiteX6" fmla="*/ 1542286 w 3591612"/>
              <a:gd name="connsiteY6" fmla="*/ 1432874 h 1432874"/>
              <a:gd name="connsiteX7" fmla="*/ 916431 w 3591612"/>
              <a:gd name="connsiteY7" fmla="*/ 1432874 h 1432874"/>
              <a:gd name="connsiteX8" fmla="*/ 0 w 3591612"/>
              <a:gd name="connsiteY8" fmla="*/ 1432874 h 1432874"/>
              <a:gd name="connsiteX9" fmla="*/ 0 w 3591612"/>
              <a:gd name="connsiteY9" fmla="*/ 998236 h 1432874"/>
              <a:gd name="connsiteX10" fmla="*/ 0 w 3591612"/>
              <a:gd name="connsiteY10" fmla="*/ 549268 h 1432874"/>
              <a:gd name="connsiteX11" fmla="*/ 0 w 3591612"/>
              <a:gd name="connsiteY11" fmla="*/ 0 h 1432874"/>
              <a:gd name="connsiteX12" fmla="*/ 490854 w 3591612"/>
              <a:gd name="connsiteY12" fmla="*/ 0 h 1432874"/>
              <a:gd name="connsiteX13" fmla="*/ 1017623 w 3591612"/>
              <a:gd name="connsiteY13" fmla="*/ 0 h 1432874"/>
              <a:gd name="connsiteX14" fmla="*/ 1616225 w 3591612"/>
              <a:gd name="connsiteY14" fmla="*/ 0 h 1432874"/>
              <a:gd name="connsiteX15" fmla="*/ 2142995 w 3591612"/>
              <a:gd name="connsiteY15" fmla="*/ 0 h 1432874"/>
              <a:gd name="connsiteX16" fmla="*/ 2777513 w 3591612"/>
              <a:gd name="connsiteY16" fmla="*/ 0 h 1432874"/>
              <a:gd name="connsiteX17" fmla="*/ 3591612 w 3591612"/>
              <a:gd name="connsiteY17" fmla="*/ 0 h 1432874"/>
              <a:gd name="connsiteX18" fmla="*/ 3591612 w 3591612"/>
              <a:gd name="connsiteY18" fmla="*/ 620910 h 1432874"/>
              <a:gd name="connsiteX19" fmla="*/ 3591612 w 3591612"/>
              <a:gd name="connsiteY19" fmla="*/ 1194057 h 143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91612" h="1432874" stroke="0" extrusionOk="0">
                <a:moveTo>
                  <a:pt x="0" y="0"/>
                </a:moveTo>
                <a:cubicBezTo>
                  <a:pt x="192915" y="-6277"/>
                  <a:pt x="412654" y="3071"/>
                  <a:pt x="526770" y="0"/>
                </a:cubicBezTo>
                <a:cubicBezTo>
                  <a:pt x="640886" y="-3071"/>
                  <a:pt x="794997" y="25360"/>
                  <a:pt x="1053540" y="0"/>
                </a:cubicBezTo>
                <a:cubicBezTo>
                  <a:pt x="1312083" y="-25360"/>
                  <a:pt x="1479293" y="40528"/>
                  <a:pt x="1616225" y="0"/>
                </a:cubicBezTo>
                <a:cubicBezTo>
                  <a:pt x="1753158" y="-40528"/>
                  <a:pt x="2007481" y="62559"/>
                  <a:pt x="2142995" y="0"/>
                </a:cubicBezTo>
                <a:cubicBezTo>
                  <a:pt x="2278509" y="-62559"/>
                  <a:pt x="2590563" y="24563"/>
                  <a:pt x="2777513" y="0"/>
                </a:cubicBezTo>
                <a:cubicBezTo>
                  <a:pt x="2964463" y="-24563"/>
                  <a:pt x="3211636" y="30987"/>
                  <a:pt x="3591612" y="0"/>
                </a:cubicBezTo>
                <a:cubicBezTo>
                  <a:pt x="3609043" y="186092"/>
                  <a:pt x="3578640" y="363755"/>
                  <a:pt x="3591612" y="597029"/>
                </a:cubicBezTo>
                <a:cubicBezTo>
                  <a:pt x="3604584" y="830303"/>
                  <a:pt x="3556826" y="1046814"/>
                  <a:pt x="3591612" y="1194057"/>
                </a:cubicBezTo>
                <a:cubicBezTo>
                  <a:pt x="3545954" y="1293477"/>
                  <a:pt x="3430948" y="1351337"/>
                  <a:pt x="3352795" y="1432874"/>
                </a:cubicBezTo>
                <a:cubicBezTo>
                  <a:pt x="3045258" y="1490547"/>
                  <a:pt x="2965386" y="1416367"/>
                  <a:pt x="2726940" y="1432874"/>
                </a:cubicBezTo>
                <a:cubicBezTo>
                  <a:pt x="2488495" y="1449381"/>
                  <a:pt x="2364947" y="1404252"/>
                  <a:pt x="2268725" y="1432874"/>
                </a:cubicBezTo>
                <a:cubicBezTo>
                  <a:pt x="2172503" y="1461496"/>
                  <a:pt x="1908184" y="1415455"/>
                  <a:pt x="1810509" y="1432874"/>
                </a:cubicBezTo>
                <a:cubicBezTo>
                  <a:pt x="1712834" y="1450293"/>
                  <a:pt x="1501157" y="1397060"/>
                  <a:pt x="1318766" y="1432874"/>
                </a:cubicBezTo>
                <a:cubicBezTo>
                  <a:pt x="1136375" y="1468688"/>
                  <a:pt x="973253" y="1377360"/>
                  <a:pt x="726439" y="1432874"/>
                </a:cubicBezTo>
                <a:cubicBezTo>
                  <a:pt x="479625" y="1488388"/>
                  <a:pt x="243955" y="1378452"/>
                  <a:pt x="0" y="1432874"/>
                </a:cubicBezTo>
                <a:cubicBezTo>
                  <a:pt x="-50220" y="1243588"/>
                  <a:pt x="55728" y="1069576"/>
                  <a:pt x="0" y="926592"/>
                </a:cubicBezTo>
                <a:cubicBezTo>
                  <a:pt x="-55728" y="783608"/>
                  <a:pt x="36473" y="609446"/>
                  <a:pt x="0" y="420310"/>
                </a:cubicBezTo>
                <a:cubicBezTo>
                  <a:pt x="-36473" y="231174"/>
                  <a:pt x="49217" y="175912"/>
                  <a:pt x="0" y="0"/>
                </a:cubicBezTo>
                <a:close/>
              </a:path>
              <a:path w="3591612" h="1432874" fill="darkenLess" stroke="0" extrusionOk="0">
                <a:moveTo>
                  <a:pt x="3352795" y="1432874"/>
                </a:moveTo>
                <a:cubicBezTo>
                  <a:pt x="3357478" y="1339275"/>
                  <a:pt x="3397019" y="1334680"/>
                  <a:pt x="3400558" y="1241820"/>
                </a:cubicBezTo>
                <a:cubicBezTo>
                  <a:pt x="3453081" y="1219396"/>
                  <a:pt x="3502714" y="1233482"/>
                  <a:pt x="3591612" y="1194057"/>
                </a:cubicBezTo>
                <a:cubicBezTo>
                  <a:pt x="3546430" y="1290596"/>
                  <a:pt x="3428450" y="1312483"/>
                  <a:pt x="3352795" y="1432874"/>
                </a:cubicBezTo>
                <a:close/>
              </a:path>
              <a:path w="3591612" h="1432874" fill="none" extrusionOk="0">
                <a:moveTo>
                  <a:pt x="3352795" y="1432874"/>
                </a:moveTo>
                <a:cubicBezTo>
                  <a:pt x="3362268" y="1351039"/>
                  <a:pt x="3392539" y="1329339"/>
                  <a:pt x="3400558" y="1241820"/>
                </a:cubicBezTo>
                <a:cubicBezTo>
                  <a:pt x="3433549" y="1209452"/>
                  <a:pt x="3544920" y="1229327"/>
                  <a:pt x="3591612" y="1194057"/>
                </a:cubicBezTo>
                <a:cubicBezTo>
                  <a:pt x="3534467" y="1252095"/>
                  <a:pt x="3412267" y="1370909"/>
                  <a:pt x="3352795" y="1432874"/>
                </a:cubicBezTo>
                <a:cubicBezTo>
                  <a:pt x="3162671" y="1471224"/>
                  <a:pt x="3071565" y="1383365"/>
                  <a:pt x="2793996" y="1432874"/>
                </a:cubicBezTo>
                <a:cubicBezTo>
                  <a:pt x="2516427" y="1482383"/>
                  <a:pt x="2301467" y="1362520"/>
                  <a:pt x="2168141" y="1432874"/>
                </a:cubicBezTo>
                <a:cubicBezTo>
                  <a:pt x="2034816" y="1503228"/>
                  <a:pt x="1779794" y="1371583"/>
                  <a:pt x="1542286" y="1432874"/>
                </a:cubicBezTo>
                <a:cubicBezTo>
                  <a:pt x="1304779" y="1494165"/>
                  <a:pt x="1083952" y="1420116"/>
                  <a:pt x="916431" y="1432874"/>
                </a:cubicBezTo>
                <a:cubicBezTo>
                  <a:pt x="748911" y="1445632"/>
                  <a:pt x="243696" y="1361243"/>
                  <a:pt x="0" y="1432874"/>
                </a:cubicBezTo>
                <a:cubicBezTo>
                  <a:pt x="-51934" y="1312264"/>
                  <a:pt x="17598" y="1109350"/>
                  <a:pt x="0" y="998236"/>
                </a:cubicBezTo>
                <a:cubicBezTo>
                  <a:pt x="-17598" y="887122"/>
                  <a:pt x="43208" y="702950"/>
                  <a:pt x="0" y="549268"/>
                </a:cubicBezTo>
                <a:cubicBezTo>
                  <a:pt x="-43208" y="395586"/>
                  <a:pt x="3288" y="168696"/>
                  <a:pt x="0" y="0"/>
                </a:cubicBezTo>
                <a:cubicBezTo>
                  <a:pt x="153695" y="-25403"/>
                  <a:pt x="275120" y="1073"/>
                  <a:pt x="490854" y="0"/>
                </a:cubicBezTo>
                <a:cubicBezTo>
                  <a:pt x="706588" y="-1073"/>
                  <a:pt x="807199" y="21414"/>
                  <a:pt x="1017623" y="0"/>
                </a:cubicBezTo>
                <a:cubicBezTo>
                  <a:pt x="1228047" y="-21414"/>
                  <a:pt x="1326875" y="69342"/>
                  <a:pt x="1616225" y="0"/>
                </a:cubicBezTo>
                <a:cubicBezTo>
                  <a:pt x="1905575" y="-69342"/>
                  <a:pt x="1973529" y="57382"/>
                  <a:pt x="2142995" y="0"/>
                </a:cubicBezTo>
                <a:cubicBezTo>
                  <a:pt x="2312461" y="-57382"/>
                  <a:pt x="2558104" y="69973"/>
                  <a:pt x="2777513" y="0"/>
                </a:cubicBezTo>
                <a:cubicBezTo>
                  <a:pt x="2996922" y="-69973"/>
                  <a:pt x="3330397" y="89842"/>
                  <a:pt x="3591612" y="0"/>
                </a:cubicBezTo>
                <a:cubicBezTo>
                  <a:pt x="3607976" y="150684"/>
                  <a:pt x="3543931" y="433877"/>
                  <a:pt x="3591612" y="620910"/>
                </a:cubicBezTo>
                <a:cubicBezTo>
                  <a:pt x="3639293" y="807943"/>
                  <a:pt x="3576058" y="996719"/>
                  <a:pt x="3591612" y="1194057"/>
                </a:cubicBezTo>
              </a:path>
              <a:path w="3591612" h="1432874" fill="none" stroke="0" extrusionOk="0">
                <a:moveTo>
                  <a:pt x="3352795" y="1432874"/>
                </a:moveTo>
                <a:cubicBezTo>
                  <a:pt x="3358397" y="1365669"/>
                  <a:pt x="3390145" y="1307688"/>
                  <a:pt x="3400558" y="1241820"/>
                </a:cubicBezTo>
                <a:cubicBezTo>
                  <a:pt x="3492397" y="1208859"/>
                  <a:pt x="3542092" y="1207826"/>
                  <a:pt x="3591612" y="1194057"/>
                </a:cubicBezTo>
                <a:cubicBezTo>
                  <a:pt x="3534828" y="1300434"/>
                  <a:pt x="3466649" y="1317287"/>
                  <a:pt x="3352795" y="1432874"/>
                </a:cubicBezTo>
                <a:cubicBezTo>
                  <a:pt x="3148822" y="1489356"/>
                  <a:pt x="3073422" y="1401569"/>
                  <a:pt x="2827524" y="1432874"/>
                </a:cubicBezTo>
                <a:cubicBezTo>
                  <a:pt x="2581626" y="1464179"/>
                  <a:pt x="2396235" y="1429971"/>
                  <a:pt x="2201669" y="1432874"/>
                </a:cubicBezTo>
                <a:cubicBezTo>
                  <a:pt x="2007104" y="1435777"/>
                  <a:pt x="1841189" y="1432025"/>
                  <a:pt x="1642870" y="1432874"/>
                </a:cubicBezTo>
                <a:cubicBezTo>
                  <a:pt x="1444551" y="1433723"/>
                  <a:pt x="1387425" y="1416890"/>
                  <a:pt x="1151126" y="1432874"/>
                </a:cubicBezTo>
                <a:cubicBezTo>
                  <a:pt x="914827" y="1448858"/>
                  <a:pt x="792380" y="1430113"/>
                  <a:pt x="592327" y="1432874"/>
                </a:cubicBezTo>
                <a:cubicBezTo>
                  <a:pt x="392274" y="1435635"/>
                  <a:pt x="203193" y="1428430"/>
                  <a:pt x="0" y="1432874"/>
                </a:cubicBezTo>
                <a:cubicBezTo>
                  <a:pt x="-24880" y="1192377"/>
                  <a:pt x="15132" y="1089808"/>
                  <a:pt x="0" y="926592"/>
                </a:cubicBezTo>
                <a:cubicBezTo>
                  <a:pt x="-15132" y="763376"/>
                  <a:pt x="2636" y="662282"/>
                  <a:pt x="0" y="463296"/>
                </a:cubicBezTo>
                <a:cubicBezTo>
                  <a:pt x="-2636" y="264310"/>
                  <a:pt x="2182" y="231423"/>
                  <a:pt x="0" y="0"/>
                </a:cubicBezTo>
                <a:cubicBezTo>
                  <a:pt x="145402" y="-29582"/>
                  <a:pt x="437449" y="28894"/>
                  <a:pt x="598602" y="0"/>
                </a:cubicBezTo>
                <a:cubicBezTo>
                  <a:pt x="759755" y="-28894"/>
                  <a:pt x="958380" y="31768"/>
                  <a:pt x="1269036" y="0"/>
                </a:cubicBezTo>
                <a:cubicBezTo>
                  <a:pt x="1579692" y="-31768"/>
                  <a:pt x="1560355" y="18330"/>
                  <a:pt x="1759890" y="0"/>
                </a:cubicBezTo>
                <a:cubicBezTo>
                  <a:pt x="1959425" y="-18330"/>
                  <a:pt x="2079792" y="8504"/>
                  <a:pt x="2286660" y="0"/>
                </a:cubicBezTo>
                <a:cubicBezTo>
                  <a:pt x="2493528" y="-8504"/>
                  <a:pt x="2541017" y="45776"/>
                  <a:pt x="2777513" y="0"/>
                </a:cubicBezTo>
                <a:cubicBezTo>
                  <a:pt x="3014009" y="-45776"/>
                  <a:pt x="3322481" y="94844"/>
                  <a:pt x="3591612" y="0"/>
                </a:cubicBezTo>
                <a:cubicBezTo>
                  <a:pt x="3625593" y="191221"/>
                  <a:pt x="3583264" y="307179"/>
                  <a:pt x="3591612" y="608969"/>
                </a:cubicBezTo>
                <a:cubicBezTo>
                  <a:pt x="3599960" y="910759"/>
                  <a:pt x="3532384" y="977879"/>
                  <a:pt x="3591612" y="1194057"/>
                </a:cubicBezTo>
              </a:path>
            </a:pathLst>
          </a:custGeom>
          <a:solidFill>
            <a:schemeClr val="bg2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PROBLEMI </a:t>
            </a:r>
            <a:r>
              <a:rPr lang="hr-HR" sz="2400" b="1" dirty="0">
                <a:solidFill>
                  <a:schemeClr val="tx1"/>
                </a:solidFill>
              </a:rPr>
              <a:t>NOVONASTALIH DRŽAVA</a:t>
            </a:r>
          </a:p>
        </p:txBody>
      </p:sp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950AA281-15E2-48E3-8A43-A791CE427B4E}"/>
              </a:ext>
            </a:extLst>
          </p:cNvPr>
          <p:cNvSpPr/>
          <p:nvPr/>
        </p:nvSpPr>
        <p:spPr>
          <a:xfrm rot="280462">
            <a:off x="269455" y="2378274"/>
            <a:ext cx="2457254" cy="1886933"/>
          </a:xfrm>
          <a:custGeom>
            <a:avLst/>
            <a:gdLst>
              <a:gd name="connsiteX0" fmla="*/ 0 w 2457254"/>
              <a:gd name="connsiteY0" fmla="*/ 0 h 1886933"/>
              <a:gd name="connsiteX1" fmla="*/ 442306 w 2457254"/>
              <a:gd name="connsiteY1" fmla="*/ 0 h 1886933"/>
              <a:gd name="connsiteX2" fmla="*/ 884611 w 2457254"/>
              <a:gd name="connsiteY2" fmla="*/ 0 h 1886933"/>
              <a:gd name="connsiteX3" fmla="*/ 1351490 w 2457254"/>
              <a:gd name="connsiteY3" fmla="*/ 0 h 1886933"/>
              <a:gd name="connsiteX4" fmla="*/ 1793795 w 2457254"/>
              <a:gd name="connsiteY4" fmla="*/ 0 h 1886933"/>
              <a:gd name="connsiteX5" fmla="*/ 2457254 w 2457254"/>
              <a:gd name="connsiteY5" fmla="*/ 0 h 1886933"/>
              <a:gd name="connsiteX6" fmla="*/ 2457254 w 2457254"/>
              <a:gd name="connsiteY6" fmla="*/ 539870 h 1886933"/>
              <a:gd name="connsiteX7" fmla="*/ 2457254 w 2457254"/>
              <a:gd name="connsiteY7" fmla="*/ 1016843 h 1886933"/>
              <a:gd name="connsiteX8" fmla="*/ 2457254 w 2457254"/>
              <a:gd name="connsiteY8" fmla="*/ 1572438 h 1886933"/>
              <a:gd name="connsiteX9" fmla="*/ 2142759 w 2457254"/>
              <a:gd name="connsiteY9" fmla="*/ 1886933 h 1886933"/>
              <a:gd name="connsiteX10" fmla="*/ 1564214 w 2457254"/>
              <a:gd name="connsiteY10" fmla="*/ 1886933 h 1886933"/>
              <a:gd name="connsiteX11" fmla="*/ 1092807 w 2457254"/>
              <a:gd name="connsiteY11" fmla="*/ 1886933 h 1886933"/>
              <a:gd name="connsiteX12" fmla="*/ 621400 w 2457254"/>
              <a:gd name="connsiteY12" fmla="*/ 1886933 h 1886933"/>
              <a:gd name="connsiteX13" fmla="*/ 0 w 2457254"/>
              <a:gd name="connsiteY13" fmla="*/ 1886933 h 1886933"/>
              <a:gd name="connsiteX14" fmla="*/ 0 w 2457254"/>
              <a:gd name="connsiteY14" fmla="*/ 1396330 h 1886933"/>
              <a:gd name="connsiteX15" fmla="*/ 0 w 2457254"/>
              <a:gd name="connsiteY15" fmla="*/ 943467 h 1886933"/>
              <a:gd name="connsiteX16" fmla="*/ 0 w 2457254"/>
              <a:gd name="connsiteY16" fmla="*/ 490603 h 1886933"/>
              <a:gd name="connsiteX17" fmla="*/ 0 w 2457254"/>
              <a:gd name="connsiteY17" fmla="*/ 0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4" fmla="*/ 1671352 w 2457254"/>
              <a:gd name="connsiteY4" fmla="*/ 1886933 h 1886933"/>
              <a:gd name="connsiteX5" fmla="*/ 1092807 w 2457254"/>
              <a:gd name="connsiteY5" fmla="*/ 1886933 h 1886933"/>
              <a:gd name="connsiteX6" fmla="*/ 557117 w 2457254"/>
              <a:gd name="connsiteY6" fmla="*/ 1886933 h 1886933"/>
              <a:gd name="connsiteX7" fmla="*/ 0 w 2457254"/>
              <a:gd name="connsiteY7" fmla="*/ 1886933 h 1886933"/>
              <a:gd name="connsiteX8" fmla="*/ 0 w 2457254"/>
              <a:gd name="connsiteY8" fmla="*/ 1377461 h 1886933"/>
              <a:gd name="connsiteX9" fmla="*/ 0 w 2457254"/>
              <a:gd name="connsiteY9" fmla="*/ 886859 h 1886933"/>
              <a:gd name="connsiteX10" fmla="*/ 0 w 2457254"/>
              <a:gd name="connsiteY10" fmla="*/ 433995 h 1886933"/>
              <a:gd name="connsiteX11" fmla="*/ 0 w 2457254"/>
              <a:gd name="connsiteY11" fmla="*/ 0 h 1886933"/>
              <a:gd name="connsiteX12" fmla="*/ 442306 w 2457254"/>
              <a:gd name="connsiteY12" fmla="*/ 0 h 1886933"/>
              <a:gd name="connsiteX13" fmla="*/ 933757 w 2457254"/>
              <a:gd name="connsiteY13" fmla="*/ 0 h 1886933"/>
              <a:gd name="connsiteX14" fmla="*/ 1400635 w 2457254"/>
              <a:gd name="connsiteY14" fmla="*/ 0 h 1886933"/>
              <a:gd name="connsiteX15" fmla="*/ 1842941 w 2457254"/>
              <a:gd name="connsiteY15" fmla="*/ 0 h 1886933"/>
              <a:gd name="connsiteX16" fmla="*/ 2457254 w 2457254"/>
              <a:gd name="connsiteY16" fmla="*/ 0 h 1886933"/>
              <a:gd name="connsiteX17" fmla="*/ 2457254 w 2457254"/>
              <a:gd name="connsiteY17" fmla="*/ 492697 h 1886933"/>
              <a:gd name="connsiteX18" fmla="*/ 2457254 w 2457254"/>
              <a:gd name="connsiteY18" fmla="*/ 1048292 h 1886933"/>
              <a:gd name="connsiteX19" fmla="*/ 2457254 w 2457254"/>
              <a:gd name="connsiteY19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7254" h="1886933" stroke="0" extrusionOk="0">
                <a:moveTo>
                  <a:pt x="0" y="0"/>
                </a:moveTo>
                <a:cubicBezTo>
                  <a:pt x="169323" y="-51537"/>
                  <a:pt x="269452" y="1112"/>
                  <a:pt x="442306" y="0"/>
                </a:cubicBezTo>
                <a:cubicBezTo>
                  <a:pt x="615160" y="-1112"/>
                  <a:pt x="702708" y="44239"/>
                  <a:pt x="884611" y="0"/>
                </a:cubicBezTo>
                <a:cubicBezTo>
                  <a:pt x="1066515" y="-44239"/>
                  <a:pt x="1169586" y="46636"/>
                  <a:pt x="1351490" y="0"/>
                </a:cubicBezTo>
                <a:cubicBezTo>
                  <a:pt x="1533394" y="-46636"/>
                  <a:pt x="1677988" y="32265"/>
                  <a:pt x="1793795" y="0"/>
                </a:cubicBezTo>
                <a:cubicBezTo>
                  <a:pt x="1909602" y="-32265"/>
                  <a:pt x="2202811" y="44226"/>
                  <a:pt x="2457254" y="0"/>
                </a:cubicBezTo>
                <a:cubicBezTo>
                  <a:pt x="2467184" y="136222"/>
                  <a:pt x="2403588" y="367792"/>
                  <a:pt x="2457254" y="539870"/>
                </a:cubicBezTo>
                <a:cubicBezTo>
                  <a:pt x="2510920" y="711948"/>
                  <a:pt x="2432275" y="862249"/>
                  <a:pt x="2457254" y="1016843"/>
                </a:cubicBezTo>
                <a:cubicBezTo>
                  <a:pt x="2482233" y="1171437"/>
                  <a:pt x="2435903" y="1397428"/>
                  <a:pt x="2457254" y="1572438"/>
                </a:cubicBezTo>
                <a:cubicBezTo>
                  <a:pt x="2380778" y="1720861"/>
                  <a:pt x="2234048" y="1774080"/>
                  <a:pt x="2142759" y="1886933"/>
                </a:cubicBezTo>
                <a:cubicBezTo>
                  <a:pt x="1945919" y="1911963"/>
                  <a:pt x="1724191" y="1831515"/>
                  <a:pt x="1564214" y="1886933"/>
                </a:cubicBezTo>
                <a:cubicBezTo>
                  <a:pt x="1404238" y="1942351"/>
                  <a:pt x="1317131" y="1865974"/>
                  <a:pt x="1092807" y="1886933"/>
                </a:cubicBezTo>
                <a:cubicBezTo>
                  <a:pt x="868483" y="1907892"/>
                  <a:pt x="759337" y="1876160"/>
                  <a:pt x="621400" y="1886933"/>
                </a:cubicBezTo>
                <a:cubicBezTo>
                  <a:pt x="483463" y="1897706"/>
                  <a:pt x="285133" y="1844307"/>
                  <a:pt x="0" y="1886933"/>
                </a:cubicBezTo>
                <a:cubicBezTo>
                  <a:pt x="-11153" y="1699697"/>
                  <a:pt x="3596" y="1631257"/>
                  <a:pt x="0" y="1396330"/>
                </a:cubicBezTo>
                <a:cubicBezTo>
                  <a:pt x="-3596" y="1161403"/>
                  <a:pt x="1217" y="1158738"/>
                  <a:pt x="0" y="943467"/>
                </a:cubicBezTo>
                <a:cubicBezTo>
                  <a:pt x="-1217" y="728196"/>
                  <a:pt x="38391" y="597296"/>
                  <a:pt x="0" y="490603"/>
                </a:cubicBezTo>
                <a:cubicBezTo>
                  <a:pt x="-38391" y="383910"/>
                  <a:pt x="13470" y="242545"/>
                  <a:pt x="0" y="0"/>
                </a:cubicBezTo>
                <a:close/>
              </a:path>
              <a:path w="2457254" h="1886933" fill="darkenLess" stroke="0" extrusionOk="0">
                <a:moveTo>
                  <a:pt x="2142759" y="1886933"/>
                </a:moveTo>
                <a:cubicBezTo>
                  <a:pt x="2132556" y="1806952"/>
                  <a:pt x="2193615" y="1697511"/>
                  <a:pt x="2205658" y="1635337"/>
                </a:cubicBezTo>
                <a:cubicBezTo>
                  <a:pt x="2293343" y="1605708"/>
                  <a:pt x="2353164" y="1604467"/>
                  <a:pt x="2457254" y="1572438"/>
                </a:cubicBezTo>
                <a:cubicBezTo>
                  <a:pt x="2415539" y="1668442"/>
                  <a:pt x="2248100" y="1744806"/>
                  <a:pt x="2142759" y="1886933"/>
                </a:cubicBezTo>
                <a:close/>
              </a:path>
              <a:path w="2457254" h="1886933" fill="none" extrusionOk="0">
                <a:moveTo>
                  <a:pt x="2142759" y="1886933"/>
                </a:moveTo>
                <a:cubicBezTo>
                  <a:pt x="2161599" y="1797956"/>
                  <a:pt x="2177870" y="1757914"/>
                  <a:pt x="2205658" y="1635337"/>
                </a:cubicBezTo>
                <a:cubicBezTo>
                  <a:pt x="2306364" y="1586486"/>
                  <a:pt x="2342630" y="1604653"/>
                  <a:pt x="2457254" y="1572438"/>
                </a:cubicBezTo>
                <a:cubicBezTo>
                  <a:pt x="2346426" y="1728397"/>
                  <a:pt x="2284516" y="1738410"/>
                  <a:pt x="2142759" y="1886933"/>
                </a:cubicBezTo>
                <a:cubicBezTo>
                  <a:pt x="1917842" y="1924471"/>
                  <a:pt x="1793860" y="1854273"/>
                  <a:pt x="1671352" y="1886933"/>
                </a:cubicBezTo>
                <a:cubicBezTo>
                  <a:pt x="1548844" y="1919593"/>
                  <a:pt x="1220346" y="1868795"/>
                  <a:pt x="1092807" y="1886933"/>
                </a:cubicBezTo>
                <a:cubicBezTo>
                  <a:pt x="965269" y="1905071"/>
                  <a:pt x="764687" y="1872510"/>
                  <a:pt x="557117" y="1886933"/>
                </a:cubicBezTo>
                <a:cubicBezTo>
                  <a:pt x="349547" y="1901356"/>
                  <a:pt x="148655" y="1863264"/>
                  <a:pt x="0" y="1886933"/>
                </a:cubicBezTo>
                <a:cubicBezTo>
                  <a:pt x="-8635" y="1671348"/>
                  <a:pt x="48754" y="1493591"/>
                  <a:pt x="0" y="1377461"/>
                </a:cubicBezTo>
                <a:cubicBezTo>
                  <a:pt x="-48754" y="1261331"/>
                  <a:pt x="18133" y="1009286"/>
                  <a:pt x="0" y="886859"/>
                </a:cubicBezTo>
                <a:cubicBezTo>
                  <a:pt x="-18133" y="764432"/>
                  <a:pt x="9772" y="634667"/>
                  <a:pt x="0" y="433995"/>
                </a:cubicBezTo>
                <a:cubicBezTo>
                  <a:pt x="-9772" y="233323"/>
                  <a:pt x="43872" y="172441"/>
                  <a:pt x="0" y="0"/>
                </a:cubicBezTo>
                <a:cubicBezTo>
                  <a:pt x="206585" y="-25249"/>
                  <a:pt x="333881" y="5309"/>
                  <a:pt x="442306" y="0"/>
                </a:cubicBezTo>
                <a:cubicBezTo>
                  <a:pt x="550731" y="-5309"/>
                  <a:pt x="719194" y="34695"/>
                  <a:pt x="933757" y="0"/>
                </a:cubicBezTo>
                <a:cubicBezTo>
                  <a:pt x="1148320" y="-34695"/>
                  <a:pt x="1231026" y="45655"/>
                  <a:pt x="1400635" y="0"/>
                </a:cubicBezTo>
                <a:cubicBezTo>
                  <a:pt x="1570244" y="-45655"/>
                  <a:pt x="1679854" y="16136"/>
                  <a:pt x="1842941" y="0"/>
                </a:cubicBezTo>
                <a:cubicBezTo>
                  <a:pt x="2006028" y="-16136"/>
                  <a:pt x="2175379" y="18440"/>
                  <a:pt x="2457254" y="0"/>
                </a:cubicBezTo>
                <a:cubicBezTo>
                  <a:pt x="2475870" y="233652"/>
                  <a:pt x="2411702" y="331302"/>
                  <a:pt x="2457254" y="492697"/>
                </a:cubicBezTo>
                <a:cubicBezTo>
                  <a:pt x="2502806" y="654092"/>
                  <a:pt x="2453660" y="805184"/>
                  <a:pt x="2457254" y="1048292"/>
                </a:cubicBezTo>
                <a:cubicBezTo>
                  <a:pt x="2460848" y="1291400"/>
                  <a:pt x="2420863" y="1342170"/>
                  <a:pt x="2457254" y="1572438"/>
                </a:cubicBezTo>
              </a:path>
              <a:path w="2457254" h="1886933" fill="none" stroke="0" extrusionOk="0">
                <a:moveTo>
                  <a:pt x="2142759" y="1886933"/>
                </a:moveTo>
                <a:cubicBezTo>
                  <a:pt x="2148591" y="1827505"/>
                  <a:pt x="2193672" y="1732836"/>
                  <a:pt x="2205658" y="1635337"/>
                </a:cubicBezTo>
                <a:cubicBezTo>
                  <a:pt x="2291933" y="1612958"/>
                  <a:pt x="2379991" y="1597966"/>
                  <a:pt x="2457254" y="1572438"/>
                </a:cubicBezTo>
                <a:cubicBezTo>
                  <a:pt x="2371994" y="1711710"/>
                  <a:pt x="2253120" y="1719653"/>
                  <a:pt x="2142759" y="1886933"/>
                </a:cubicBezTo>
                <a:cubicBezTo>
                  <a:pt x="1897222" y="1952074"/>
                  <a:pt x="1725525" y="1850633"/>
                  <a:pt x="1585642" y="1886933"/>
                </a:cubicBezTo>
                <a:cubicBezTo>
                  <a:pt x="1445759" y="1923233"/>
                  <a:pt x="1293871" y="1850278"/>
                  <a:pt x="1071380" y="1886933"/>
                </a:cubicBezTo>
                <a:cubicBezTo>
                  <a:pt x="848889" y="1923588"/>
                  <a:pt x="696052" y="1836025"/>
                  <a:pt x="492835" y="1886933"/>
                </a:cubicBezTo>
                <a:cubicBezTo>
                  <a:pt x="289618" y="1937841"/>
                  <a:pt x="170287" y="1854258"/>
                  <a:pt x="0" y="1886933"/>
                </a:cubicBezTo>
                <a:cubicBezTo>
                  <a:pt x="-32782" y="1788201"/>
                  <a:pt x="37951" y="1549815"/>
                  <a:pt x="0" y="1452938"/>
                </a:cubicBezTo>
                <a:cubicBezTo>
                  <a:pt x="-37951" y="1356062"/>
                  <a:pt x="16412" y="1117482"/>
                  <a:pt x="0" y="1000074"/>
                </a:cubicBezTo>
                <a:cubicBezTo>
                  <a:pt x="-16412" y="882666"/>
                  <a:pt x="34479" y="733082"/>
                  <a:pt x="0" y="584949"/>
                </a:cubicBezTo>
                <a:cubicBezTo>
                  <a:pt x="-34479" y="436817"/>
                  <a:pt x="70053" y="117735"/>
                  <a:pt x="0" y="0"/>
                </a:cubicBezTo>
                <a:cubicBezTo>
                  <a:pt x="106842" y="-34079"/>
                  <a:pt x="343831" y="21585"/>
                  <a:pt x="466878" y="0"/>
                </a:cubicBezTo>
                <a:cubicBezTo>
                  <a:pt x="589925" y="-21585"/>
                  <a:pt x="693349" y="1676"/>
                  <a:pt x="884611" y="0"/>
                </a:cubicBezTo>
                <a:cubicBezTo>
                  <a:pt x="1075873" y="-1676"/>
                  <a:pt x="1239623" y="9748"/>
                  <a:pt x="1376062" y="0"/>
                </a:cubicBezTo>
                <a:cubicBezTo>
                  <a:pt x="1512501" y="-9748"/>
                  <a:pt x="1697186" y="54043"/>
                  <a:pt x="1916658" y="0"/>
                </a:cubicBezTo>
                <a:cubicBezTo>
                  <a:pt x="2136130" y="-54043"/>
                  <a:pt x="2206336" y="27940"/>
                  <a:pt x="2457254" y="0"/>
                </a:cubicBezTo>
                <a:cubicBezTo>
                  <a:pt x="2490999" y="117635"/>
                  <a:pt x="2436825" y="363933"/>
                  <a:pt x="2457254" y="492697"/>
                </a:cubicBezTo>
                <a:cubicBezTo>
                  <a:pt x="2477683" y="621461"/>
                  <a:pt x="2409179" y="853585"/>
                  <a:pt x="2457254" y="985394"/>
                </a:cubicBezTo>
                <a:cubicBezTo>
                  <a:pt x="2505329" y="1117203"/>
                  <a:pt x="2417627" y="1402042"/>
                  <a:pt x="2457254" y="1572438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gospodarska i kulturna zaostalost</a:t>
            </a:r>
            <a:endParaRPr lang="hr-HR" sz="4000" b="1" dirty="0">
              <a:solidFill>
                <a:schemeClr val="tx1"/>
              </a:solidFill>
            </a:endParaRP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3345E4A8-1C1F-4874-A936-9335D175AD42}"/>
              </a:ext>
            </a:extLst>
          </p:cNvPr>
          <p:cNvSpPr/>
          <p:nvPr/>
        </p:nvSpPr>
        <p:spPr>
          <a:xfrm rot="247107">
            <a:off x="1031007" y="4600656"/>
            <a:ext cx="2457254" cy="1886933"/>
          </a:xfrm>
          <a:custGeom>
            <a:avLst/>
            <a:gdLst>
              <a:gd name="connsiteX0" fmla="*/ 0 w 2457254"/>
              <a:gd name="connsiteY0" fmla="*/ 0 h 1886933"/>
              <a:gd name="connsiteX1" fmla="*/ 442306 w 2457254"/>
              <a:gd name="connsiteY1" fmla="*/ 0 h 1886933"/>
              <a:gd name="connsiteX2" fmla="*/ 884611 w 2457254"/>
              <a:gd name="connsiteY2" fmla="*/ 0 h 1886933"/>
              <a:gd name="connsiteX3" fmla="*/ 1351490 w 2457254"/>
              <a:gd name="connsiteY3" fmla="*/ 0 h 1886933"/>
              <a:gd name="connsiteX4" fmla="*/ 1793795 w 2457254"/>
              <a:gd name="connsiteY4" fmla="*/ 0 h 1886933"/>
              <a:gd name="connsiteX5" fmla="*/ 2457254 w 2457254"/>
              <a:gd name="connsiteY5" fmla="*/ 0 h 1886933"/>
              <a:gd name="connsiteX6" fmla="*/ 2457254 w 2457254"/>
              <a:gd name="connsiteY6" fmla="*/ 539870 h 1886933"/>
              <a:gd name="connsiteX7" fmla="*/ 2457254 w 2457254"/>
              <a:gd name="connsiteY7" fmla="*/ 1016843 h 1886933"/>
              <a:gd name="connsiteX8" fmla="*/ 2457254 w 2457254"/>
              <a:gd name="connsiteY8" fmla="*/ 1572438 h 1886933"/>
              <a:gd name="connsiteX9" fmla="*/ 2142759 w 2457254"/>
              <a:gd name="connsiteY9" fmla="*/ 1886933 h 1886933"/>
              <a:gd name="connsiteX10" fmla="*/ 1564214 w 2457254"/>
              <a:gd name="connsiteY10" fmla="*/ 1886933 h 1886933"/>
              <a:gd name="connsiteX11" fmla="*/ 1092807 w 2457254"/>
              <a:gd name="connsiteY11" fmla="*/ 1886933 h 1886933"/>
              <a:gd name="connsiteX12" fmla="*/ 621400 w 2457254"/>
              <a:gd name="connsiteY12" fmla="*/ 1886933 h 1886933"/>
              <a:gd name="connsiteX13" fmla="*/ 0 w 2457254"/>
              <a:gd name="connsiteY13" fmla="*/ 1886933 h 1886933"/>
              <a:gd name="connsiteX14" fmla="*/ 0 w 2457254"/>
              <a:gd name="connsiteY14" fmla="*/ 1396330 h 1886933"/>
              <a:gd name="connsiteX15" fmla="*/ 0 w 2457254"/>
              <a:gd name="connsiteY15" fmla="*/ 943467 h 1886933"/>
              <a:gd name="connsiteX16" fmla="*/ 0 w 2457254"/>
              <a:gd name="connsiteY16" fmla="*/ 490603 h 1886933"/>
              <a:gd name="connsiteX17" fmla="*/ 0 w 2457254"/>
              <a:gd name="connsiteY17" fmla="*/ 0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4" fmla="*/ 1671352 w 2457254"/>
              <a:gd name="connsiteY4" fmla="*/ 1886933 h 1886933"/>
              <a:gd name="connsiteX5" fmla="*/ 1092807 w 2457254"/>
              <a:gd name="connsiteY5" fmla="*/ 1886933 h 1886933"/>
              <a:gd name="connsiteX6" fmla="*/ 557117 w 2457254"/>
              <a:gd name="connsiteY6" fmla="*/ 1886933 h 1886933"/>
              <a:gd name="connsiteX7" fmla="*/ 0 w 2457254"/>
              <a:gd name="connsiteY7" fmla="*/ 1886933 h 1886933"/>
              <a:gd name="connsiteX8" fmla="*/ 0 w 2457254"/>
              <a:gd name="connsiteY8" fmla="*/ 1377461 h 1886933"/>
              <a:gd name="connsiteX9" fmla="*/ 0 w 2457254"/>
              <a:gd name="connsiteY9" fmla="*/ 886859 h 1886933"/>
              <a:gd name="connsiteX10" fmla="*/ 0 w 2457254"/>
              <a:gd name="connsiteY10" fmla="*/ 433995 h 1886933"/>
              <a:gd name="connsiteX11" fmla="*/ 0 w 2457254"/>
              <a:gd name="connsiteY11" fmla="*/ 0 h 1886933"/>
              <a:gd name="connsiteX12" fmla="*/ 442306 w 2457254"/>
              <a:gd name="connsiteY12" fmla="*/ 0 h 1886933"/>
              <a:gd name="connsiteX13" fmla="*/ 933757 w 2457254"/>
              <a:gd name="connsiteY13" fmla="*/ 0 h 1886933"/>
              <a:gd name="connsiteX14" fmla="*/ 1400635 w 2457254"/>
              <a:gd name="connsiteY14" fmla="*/ 0 h 1886933"/>
              <a:gd name="connsiteX15" fmla="*/ 1842941 w 2457254"/>
              <a:gd name="connsiteY15" fmla="*/ 0 h 1886933"/>
              <a:gd name="connsiteX16" fmla="*/ 2457254 w 2457254"/>
              <a:gd name="connsiteY16" fmla="*/ 0 h 1886933"/>
              <a:gd name="connsiteX17" fmla="*/ 2457254 w 2457254"/>
              <a:gd name="connsiteY17" fmla="*/ 492697 h 1886933"/>
              <a:gd name="connsiteX18" fmla="*/ 2457254 w 2457254"/>
              <a:gd name="connsiteY18" fmla="*/ 1048292 h 1886933"/>
              <a:gd name="connsiteX19" fmla="*/ 2457254 w 2457254"/>
              <a:gd name="connsiteY19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7254" h="1886933" stroke="0" extrusionOk="0">
                <a:moveTo>
                  <a:pt x="0" y="0"/>
                </a:moveTo>
                <a:cubicBezTo>
                  <a:pt x="169323" y="-51537"/>
                  <a:pt x="269452" y="1112"/>
                  <a:pt x="442306" y="0"/>
                </a:cubicBezTo>
                <a:cubicBezTo>
                  <a:pt x="615160" y="-1112"/>
                  <a:pt x="702708" y="44239"/>
                  <a:pt x="884611" y="0"/>
                </a:cubicBezTo>
                <a:cubicBezTo>
                  <a:pt x="1066515" y="-44239"/>
                  <a:pt x="1169586" y="46636"/>
                  <a:pt x="1351490" y="0"/>
                </a:cubicBezTo>
                <a:cubicBezTo>
                  <a:pt x="1533394" y="-46636"/>
                  <a:pt x="1677988" y="32265"/>
                  <a:pt x="1793795" y="0"/>
                </a:cubicBezTo>
                <a:cubicBezTo>
                  <a:pt x="1909602" y="-32265"/>
                  <a:pt x="2202811" y="44226"/>
                  <a:pt x="2457254" y="0"/>
                </a:cubicBezTo>
                <a:cubicBezTo>
                  <a:pt x="2467184" y="136222"/>
                  <a:pt x="2403588" y="367792"/>
                  <a:pt x="2457254" y="539870"/>
                </a:cubicBezTo>
                <a:cubicBezTo>
                  <a:pt x="2510920" y="711948"/>
                  <a:pt x="2432275" y="862249"/>
                  <a:pt x="2457254" y="1016843"/>
                </a:cubicBezTo>
                <a:cubicBezTo>
                  <a:pt x="2482233" y="1171437"/>
                  <a:pt x="2435903" y="1397428"/>
                  <a:pt x="2457254" y="1572438"/>
                </a:cubicBezTo>
                <a:cubicBezTo>
                  <a:pt x="2380778" y="1720861"/>
                  <a:pt x="2234048" y="1774080"/>
                  <a:pt x="2142759" y="1886933"/>
                </a:cubicBezTo>
                <a:cubicBezTo>
                  <a:pt x="1945919" y="1911963"/>
                  <a:pt x="1724191" y="1831515"/>
                  <a:pt x="1564214" y="1886933"/>
                </a:cubicBezTo>
                <a:cubicBezTo>
                  <a:pt x="1404238" y="1942351"/>
                  <a:pt x="1317131" y="1865974"/>
                  <a:pt x="1092807" y="1886933"/>
                </a:cubicBezTo>
                <a:cubicBezTo>
                  <a:pt x="868483" y="1907892"/>
                  <a:pt x="759337" y="1876160"/>
                  <a:pt x="621400" y="1886933"/>
                </a:cubicBezTo>
                <a:cubicBezTo>
                  <a:pt x="483463" y="1897706"/>
                  <a:pt x="285133" y="1844307"/>
                  <a:pt x="0" y="1886933"/>
                </a:cubicBezTo>
                <a:cubicBezTo>
                  <a:pt x="-11153" y="1699697"/>
                  <a:pt x="3596" y="1631257"/>
                  <a:pt x="0" y="1396330"/>
                </a:cubicBezTo>
                <a:cubicBezTo>
                  <a:pt x="-3596" y="1161403"/>
                  <a:pt x="1217" y="1158738"/>
                  <a:pt x="0" y="943467"/>
                </a:cubicBezTo>
                <a:cubicBezTo>
                  <a:pt x="-1217" y="728196"/>
                  <a:pt x="38391" y="597296"/>
                  <a:pt x="0" y="490603"/>
                </a:cubicBezTo>
                <a:cubicBezTo>
                  <a:pt x="-38391" y="383910"/>
                  <a:pt x="13470" y="242545"/>
                  <a:pt x="0" y="0"/>
                </a:cubicBezTo>
                <a:close/>
              </a:path>
              <a:path w="2457254" h="1886933" fill="darkenLess" stroke="0" extrusionOk="0">
                <a:moveTo>
                  <a:pt x="2142759" y="1886933"/>
                </a:moveTo>
                <a:cubicBezTo>
                  <a:pt x="2132556" y="1806952"/>
                  <a:pt x="2193615" y="1697511"/>
                  <a:pt x="2205658" y="1635337"/>
                </a:cubicBezTo>
                <a:cubicBezTo>
                  <a:pt x="2293343" y="1605708"/>
                  <a:pt x="2353164" y="1604467"/>
                  <a:pt x="2457254" y="1572438"/>
                </a:cubicBezTo>
                <a:cubicBezTo>
                  <a:pt x="2415539" y="1668442"/>
                  <a:pt x="2248100" y="1744806"/>
                  <a:pt x="2142759" y="1886933"/>
                </a:cubicBezTo>
                <a:close/>
              </a:path>
              <a:path w="2457254" h="1886933" fill="none" extrusionOk="0">
                <a:moveTo>
                  <a:pt x="2142759" y="1886933"/>
                </a:moveTo>
                <a:cubicBezTo>
                  <a:pt x="2161599" y="1797956"/>
                  <a:pt x="2177870" y="1757914"/>
                  <a:pt x="2205658" y="1635337"/>
                </a:cubicBezTo>
                <a:cubicBezTo>
                  <a:pt x="2306364" y="1586486"/>
                  <a:pt x="2342630" y="1604653"/>
                  <a:pt x="2457254" y="1572438"/>
                </a:cubicBezTo>
                <a:cubicBezTo>
                  <a:pt x="2346426" y="1728397"/>
                  <a:pt x="2284516" y="1738410"/>
                  <a:pt x="2142759" y="1886933"/>
                </a:cubicBezTo>
                <a:cubicBezTo>
                  <a:pt x="1917842" y="1924471"/>
                  <a:pt x="1793860" y="1854273"/>
                  <a:pt x="1671352" y="1886933"/>
                </a:cubicBezTo>
                <a:cubicBezTo>
                  <a:pt x="1548844" y="1919593"/>
                  <a:pt x="1220346" y="1868795"/>
                  <a:pt x="1092807" y="1886933"/>
                </a:cubicBezTo>
                <a:cubicBezTo>
                  <a:pt x="965269" y="1905071"/>
                  <a:pt x="764687" y="1872510"/>
                  <a:pt x="557117" y="1886933"/>
                </a:cubicBezTo>
                <a:cubicBezTo>
                  <a:pt x="349547" y="1901356"/>
                  <a:pt x="148655" y="1863264"/>
                  <a:pt x="0" y="1886933"/>
                </a:cubicBezTo>
                <a:cubicBezTo>
                  <a:pt x="-8635" y="1671348"/>
                  <a:pt x="48754" y="1493591"/>
                  <a:pt x="0" y="1377461"/>
                </a:cubicBezTo>
                <a:cubicBezTo>
                  <a:pt x="-48754" y="1261331"/>
                  <a:pt x="18133" y="1009286"/>
                  <a:pt x="0" y="886859"/>
                </a:cubicBezTo>
                <a:cubicBezTo>
                  <a:pt x="-18133" y="764432"/>
                  <a:pt x="9772" y="634667"/>
                  <a:pt x="0" y="433995"/>
                </a:cubicBezTo>
                <a:cubicBezTo>
                  <a:pt x="-9772" y="233323"/>
                  <a:pt x="43872" y="172441"/>
                  <a:pt x="0" y="0"/>
                </a:cubicBezTo>
                <a:cubicBezTo>
                  <a:pt x="206585" y="-25249"/>
                  <a:pt x="333881" y="5309"/>
                  <a:pt x="442306" y="0"/>
                </a:cubicBezTo>
                <a:cubicBezTo>
                  <a:pt x="550731" y="-5309"/>
                  <a:pt x="719194" y="34695"/>
                  <a:pt x="933757" y="0"/>
                </a:cubicBezTo>
                <a:cubicBezTo>
                  <a:pt x="1148320" y="-34695"/>
                  <a:pt x="1231026" y="45655"/>
                  <a:pt x="1400635" y="0"/>
                </a:cubicBezTo>
                <a:cubicBezTo>
                  <a:pt x="1570244" y="-45655"/>
                  <a:pt x="1679854" y="16136"/>
                  <a:pt x="1842941" y="0"/>
                </a:cubicBezTo>
                <a:cubicBezTo>
                  <a:pt x="2006028" y="-16136"/>
                  <a:pt x="2175379" y="18440"/>
                  <a:pt x="2457254" y="0"/>
                </a:cubicBezTo>
                <a:cubicBezTo>
                  <a:pt x="2475870" y="233652"/>
                  <a:pt x="2411702" y="331302"/>
                  <a:pt x="2457254" y="492697"/>
                </a:cubicBezTo>
                <a:cubicBezTo>
                  <a:pt x="2502806" y="654092"/>
                  <a:pt x="2453660" y="805184"/>
                  <a:pt x="2457254" y="1048292"/>
                </a:cubicBezTo>
                <a:cubicBezTo>
                  <a:pt x="2460848" y="1291400"/>
                  <a:pt x="2420863" y="1342170"/>
                  <a:pt x="2457254" y="1572438"/>
                </a:cubicBezTo>
              </a:path>
              <a:path w="2457254" h="1886933" fill="none" stroke="0" extrusionOk="0">
                <a:moveTo>
                  <a:pt x="2142759" y="1886933"/>
                </a:moveTo>
                <a:cubicBezTo>
                  <a:pt x="2148591" y="1827505"/>
                  <a:pt x="2193672" y="1732836"/>
                  <a:pt x="2205658" y="1635337"/>
                </a:cubicBezTo>
                <a:cubicBezTo>
                  <a:pt x="2291933" y="1612958"/>
                  <a:pt x="2379991" y="1597966"/>
                  <a:pt x="2457254" y="1572438"/>
                </a:cubicBezTo>
                <a:cubicBezTo>
                  <a:pt x="2371994" y="1711710"/>
                  <a:pt x="2253120" y="1719653"/>
                  <a:pt x="2142759" y="1886933"/>
                </a:cubicBezTo>
                <a:cubicBezTo>
                  <a:pt x="1897222" y="1952074"/>
                  <a:pt x="1725525" y="1850633"/>
                  <a:pt x="1585642" y="1886933"/>
                </a:cubicBezTo>
                <a:cubicBezTo>
                  <a:pt x="1445759" y="1923233"/>
                  <a:pt x="1293871" y="1850278"/>
                  <a:pt x="1071380" y="1886933"/>
                </a:cubicBezTo>
                <a:cubicBezTo>
                  <a:pt x="848889" y="1923588"/>
                  <a:pt x="696052" y="1836025"/>
                  <a:pt x="492835" y="1886933"/>
                </a:cubicBezTo>
                <a:cubicBezTo>
                  <a:pt x="289618" y="1937841"/>
                  <a:pt x="170287" y="1854258"/>
                  <a:pt x="0" y="1886933"/>
                </a:cubicBezTo>
                <a:cubicBezTo>
                  <a:pt x="-32782" y="1788201"/>
                  <a:pt x="37951" y="1549815"/>
                  <a:pt x="0" y="1452938"/>
                </a:cubicBezTo>
                <a:cubicBezTo>
                  <a:pt x="-37951" y="1356062"/>
                  <a:pt x="16412" y="1117482"/>
                  <a:pt x="0" y="1000074"/>
                </a:cubicBezTo>
                <a:cubicBezTo>
                  <a:pt x="-16412" y="882666"/>
                  <a:pt x="34479" y="733082"/>
                  <a:pt x="0" y="584949"/>
                </a:cubicBezTo>
                <a:cubicBezTo>
                  <a:pt x="-34479" y="436817"/>
                  <a:pt x="70053" y="117735"/>
                  <a:pt x="0" y="0"/>
                </a:cubicBezTo>
                <a:cubicBezTo>
                  <a:pt x="106842" y="-34079"/>
                  <a:pt x="343831" y="21585"/>
                  <a:pt x="466878" y="0"/>
                </a:cubicBezTo>
                <a:cubicBezTo>
                  <a:pt x="589925" y="-21585"/>
                  <a:pt x="693349" y="1676"/>
                  <a:pt x="884611" y="0"/>
                </a:cubicBezTo>
                <a:cubicBezTo>
                  <a:pt x="1075873" y="-1676"/>
                  <a:pt x="1239623" y="9748"/>
                  <a:pt x="1376062" y="0"/>
                </a:cubicBezTo>
                <a:cubicBezTo>
                  <a:pt x="1512501" y="-9748"/>
                  <a:pt x="1697186" y="54043"/>
                  <a:pt x="1916658" y="0"/>
                </a:cubicBezTo>
                <a:cubicBezTo>
                  <a:pt x="2136130" y="-54043"/>
                  <a:pt x="2206336" y="27940"/>
                  <a:pt x="2457254" y="0"/>
                </a:cubicBezTo>
                <a:cubicBezTo>
                  <a:pt x="2490999" y="117635"/>
                  <a:pt x="2436825" y="363933"/>
                  <a:pt x="2457254" y="492697"/>
                </a:cubicBezTo>
                <a:cubicBezTo>
                  <a:pt x="2477683" y="621461"/>
                  <a:pt x="2409179" y="853585"/>
                  <a:pt x="2457254" y="985394"/>
                </a:cubicBezTo>
                <a:cubicBezTo>
                  <a:pt x="2505329" y="1117203"/>
                  <a:pt x="2417627" y="1402042"/>
                  <a:pt x="2457254" y="1572438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nepismenost</a:t>
            </a:r>
            <a:endParaRPr lang="hr-HR" sz="4000" b="1" dirty="0">
              <a:solidFill>
                <a:schemeClr val="tx1"/>
              </a:solidFill>
            </a:endParaRP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036699A4-65FB-475B-874F-5FE8DE1CE476}"/>
              </a:ext>
            </a:extLst>
          </p:cNvPr>
          <p:cNvSpPr/>
          <p:nvPr/>
        </p:nvSpPr>
        <p:spPr>
          <a:xfrm>
            <a:off x="3712651" y="3152480"/>
            <a:ext cx="2457254" cy="1886933"/>
          </a:xfrm>
          <a:custGeom>
            <a:avLst/>
            <a:gdLst>
              <a:gd name="connsiteX0" fmla="*/ 0 w 2457254"/>
              <a:gd name="connsiteY0" fmla="*/ 0 h 1886933"/>
              <a:gd name="connsiteX1" fmla="*/ 442306 w 2457254"/>
              <a:gd name="connsiteY1" fmla="*/ 0 h 1886933"/>
              <a:gd name="connsiteX2" fmla="*/ 884611 w 2457254"/>
              <a:gd name="connsiteY2" fmla="*/ 0 h 1886933"/>
              <a:gd name="connsiteX3" fmla="*/ 1351490 w 2457254"/>
              <a:gd name="connsiteY3" fmla="*/ 0 h 1886933"/>
              <a:gd name="connsiteX4" fmla="*/ 1793795 w 2457254"/>
              <a:gd name="connsiteY4" fmla="*/ 0 h 1886933"/>
              <a:gd name="connsiteX5" fmla="*/ 2457254 w 2457254"/>
              <a:gd name="connsiteY5" fmla="*/ 0 h 1886933"/>
              <a:gd name="connsiteX6" fmla="*/ 2457254 w 2457254"/>
              <a:gd name="connsiteY6" fmla="*/ 539870 h 1886933"/>
              <a:gd name="connsiteX7" fmla="*/ 2457254 w 2457254"/>
              <a:gd name="connsiteY7" fmla="*/ 1016843 h 1886933"/>
              <a:gd name="connsiteX8" fmla="*/ 2457254 w 2457254"/>
              <a:gd name="connsiteY8" fmla="*/ 1572438 h 1886933"/>
              <a:gd name="connsiteX9" fmla="*/ 2142759 w 2457254"/>
              <a:gd name="connsiteY9" fmla="*/ 1886933 h 1886933"/>
              <a:gd name="connsiteX10" fmla="*/ 1564214 w 2457254"/>
              <a:gd name="connsiteY10" fmla="*/ 1886933 h 1886933"/>
              <a:gd name="connsiteX11" fmla="*/ 1092807 w 2457254"/>
              <a:gd name="connsiteY11" fmla="*/ 1886933 h 1886933"/>
              <a:gd name="connsiteX12" fmla="*/ 621400 w 2457254"/>
              <a:gd name="connsiteY12" fmla="*/ 1886933 h 1886933"/>
              <a:gd name="connsiteX13" fmla="*/ 0 w 2457254"/>
              <a:gd name="connsiteY13" fmla="*/ 1886933 h 1886933"/>
              <a:gd name="connsiteX14" fmla="*/ 0 w 2457254"/>
              <a:gd name="connsiteY14" fmla="*/ 1396330 h 1886933"/>
              <a:gd name="connsiteX15" fmla="*/ 0 w 2457254"/>
              <a:gd name="connsiteY15" fmla="*/ 943467 h 1886933"/>
              <a:gd name="connsiteX16" fmla="*/ 0 w 2457254"/>
              <a:gd name="connsiteY16" fmla="*/ 490603 h 1886933"/>
              <a:gd name="connsiteX17" fmla="*/ 0 w 2457254"/>
              <a:gd name="connsiteY17" fmla="*/ 0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4" fmla="*/ 1671352 w 2457254"/>
              <a:gd name="connsiteY4" fmla="*/ 1886933 h 1886933"/>
              <a:gd name="connsiteX5" fmla="*/ 1092807 w 2457254"/>
              <a:gd name="connsiteY5" fmla="*/ 1886933 h 1886933"/>
              <a:gd name="connsiteX6" fmla="*/ 557117 w 2457254"/>
              <a:gd name="connsiteY6" fmla="*/ 1886933 h 1886933"/>
              <a:gd name="connsiteX7" fmla="*/ 0 w 2457254"/>
              <a:gd name="connsiteY7" fmla="*/ 1886933 h 1886933"/>
              <a:gd name="connsiteX8" fmla="*/ 0 w 2457254"/>
              <a:gd name="connsiteY8" fmla="*/ 1377461 h 1886933"/>
              <a:gd name="connsiteX9" fmla="*/ 0 w 2457254"/>
              <a:gd name="connsiteY9" fmla="*/ 886859 h 1886933"/>
              <a:gd name="connsiteX10" fmla="*/ 0 w 2457254"/>
              <a:gd name="connsiteY10" fmla="*/ 433995 h 1886933"/>
              <a:gd name="connsiteX11" fmla="*/ 0 w 2457254"/>
              <a:gd name="connsiteY11" fmla="*/ 0 h 1886933"/>
              <a:gd name="connsiteX12" fmla="*/ 442306 w 2457254"/>
              <a:gd name="connsiteY12" fmla="*/ 0 h 1886933"/>
              <a:gd name="connsiteX13" fmla="*/ 933757 w 2457254"/>
              <a:gd name="connsiteY13" fmla="*/ 0 h 1886933"/>
              <a:gd name="connsiteX14" fmla="*/ 1400635 w 2457254"/>
              <a:gd name="connsiteY14" fmla="*/ 0 h 1886933"/>
              <a:gd name="connsiteX15" fmla="*/ 1842941 w 2457254"/>
              <a:gd name="connsiteY15" fmla="*/ 0 h 1886933"/>
              <a:gd name="connsiteX16" fmla="*/ 2457254 w 2457254"/>
              <a:gd name="connsiteY16" fmla="*/ 0 h 1886933"/>
              <a:gd name="connsiteX17" fmla="*/ 2457254 w 2457254"/>
              <a:gd name="connsiteY17" fmla="*/ 492697 h 1886933"/>
              <a:gd name="connsiteX18" fmla="*/ 2457254 w 2457254"/>
              <a:gd name="connsiteY18" fmla="*/ 1048292 h 1886933"/>
              <a:gd name="connsiteX19" fmla="*/ 2457254 w 2457254"/>
              <a:gd name="connsiteY19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7254" h="1886933" stroke="0" extrusionOk="0">
                <a:moveTo>
                  <a:pt x="0" y="0"/>
                </a:moveTo>
                <a:cubicBezTo>
                  <a:pt x="169323" y="-51537"/>
                  <a:pt x="269452" y="1112"/>
                  <a:pt x="442306" y="0"/>
                </a:cubicBezTo>
                <a:cubicBezTo>
                  <a:pt x="615160" y="-1112"/>
                  <a:pt x="702708" y="44239"/>
                  <a:pt x="884611" y="0"/>
                </a:cubicBezTo>
                <a:cubicBezTo>
                  <a:pt x="1066515" y="-44239"/>
                  <a:pt x="1169586" y="46636"/>
                  <a:pt x="1351490" y="0"/>
                </a:cubicBezTo>
                <a:cubicBezTo>
                  <a:pt x="1533394" y="-46636"/>
                  <a:pt x="1677988" y="32265"/>
                  <a:pt x="1793795" y="0"/>
                </a:cubicBezTo>
                <a:cubicBezTo>
                  <a:pt x="1909602" y="-32265"/>
                  <a:pt x="2202811" y="44226"/>
                  <a:pt x="2457254" y="0"/>
                </a:cubicBezTo>
                <a:cubicBezTo>
                  <a:pt x="2467184" y="136222"/>
                  <a:pt x="2403588" y="367792"/>
                  <a:pt x="2457254" y="539870"/>
                </a:cubicBezTo>
                <a:cubicBezTo>
                  <a:pt x="2510920" y="711948"/>
                  <a:pt x="2432275" y="862249"/>
                  <a:pt x="2457254" y="1016843"/>
                </a:cubicBezTo>
                <a:cubicBezTo>
                  <a:pt x="2482233" y="1171437"/>
                  <a:pt x="2435903" y="1397428"/>
                  <a:pt x="2457254" y="1572438"/>
                </a:cubicBezTo>
                <a:cubicBezTo>
                  <a:pt x="2380778" y="1720861"/>
                  <a:pt x="2234048" y="1774080"/>
                  <a:pt x="2142759" y="1886933"/>
                </a:cubicBezTo>
                <a:cubicBezTo>
                  <a:pt x="1945919" y="1911963"/>
                  <a:pt x="1724191" y="1831515"/>
                  <a:pt x="1564214" y="1886933"/>
                </a:cubicBezTo>
                <a:cubicBezTo>
                  <a:pt x="1404238" y="1942351"/>
                  <a:pt x="1317131" y="1865974"/>
                  <a:pt x="1092807" y="1886933"/>
                </a:cubicBezTo>
                <a:cubicBezTo>
                  <a:pt x="868483" y="1907892"/>
                  <a:pt x="759337" y="1876160"/>
                  <a:pt x="621400" y="1886933"/>
                </a:cubicBezTo>
                <a:cubicBezTo>
                  <a:pt x="483463" y="1897706"/>
                  <a:pt x="285133" y="1844307"/>
                  <a:pt x="0" y="1886933"/>
                </a:cubicBezTo>
                <a:cubicBezTo>
                  <a:pt x="-11153" y="1699697"/>
                  <a:pt x="3596" y="1631257"/>
                  <a:pt x="0" y="1396330"/>
                </a:cubicBezTo>
                <a:cubicBezTo>
                  <a:pt x="-3596" y="1161403"/>
                  <a:pt x="1217" y="1158738"/>
                  <a:pt x="0" y="943467"/>
                </a:cubicBezTo>
                <a:cubicBezTo>
                  <a:pt x="-1217" y="728196"/>
                  <a:pt x="38391" y="597296"/>
                  <a:pt x="0" y="490603"/>
                </a:cubicBezTo>
                <a:cubicBezTo>
                  <a:pt x="-38391" y="383910"/>
                  <a:pt x="13470" y="242545"/>
                  <a:pt x="0" y="0"/>
                </a:cubicBezTo>
                <a:close/>
              </a:path>
              <a:path w="2457254" h="1886933" fill="darkenLess" stroke="0" extrusionOk="0">
                <a:moveTo>
                  <a:pt x="2142759" y="1886933"/>
                </a:moveTo>
                <a:cubicBezTo>
                  <a:pt x="2132556" y="1806952"/>
                  <a:pt x="2193615" y="1697511"/>
                  <a:pt x="2205658" y="1635337"/>
                </a:cubicBezTo>
                <a:cubicBezTo>
                  <a:pt x="2293343" y="1605708"/>
                  <a:pt x="2353164" y="1604467"/>
                  <a:pt x="2457254" y="1572438"/>
                </a:cubicBezTo>
                <a:cubicBezTo>
                  <a:pt x="2415539" y="1668442"/>
                  <a:pt x="2248100" y="1744806"/>
                  <a:pt x="2142759" y="1886933"/>
                </a:cubicBezTo>
                <a:close/>
              </a:path>
              <a:path w="2457254" h="1886933" fill="none" extrusionOk="0">
                <a:moveTo>
                  <a:pt x="2142759" y="1886933"/>
                </a:moveTo>
                <a:cubicBezTo>
                  <a:pt x="2161599" y="1797956"/>
                  <a:pt x="2177870" y="1757914"/>
                  <a:pt x="2205658" y="1635337"/>
                </a:cubicBezTo>
                <a:cubicBezTo>
                  <a:pt x="2306364" y="1586486"/>
                  <a:pt x="2342630" y="1604653"/>
                  <a:pt x="2457254" y="1572438"/>
                </a:cubicBezTo>
                <a:cubicBezTo>
                  <a:pt x="2346426" y="1728397"/>
                  <a:pt x="2284516" y="1738410"/>
                  <a:pt x="2142759" y="1886933"/>
                </a:cubicBezTo>
                <a:cubicBezTo>
                  <a:pt x="1917842" y="1924471"/>
                  <a:pt x="1793860" y="1854273"/>
                  <a:pt x="1671352" y="1886933"/>
                </a:cubicBezTo>
                <a:cubicBezTo>
                  <a:pt x="1548844" y="1919593"/>
                  <a:pt x="1220346" y="1868795"/>
                  <a:pt x="1092807" y="1886933"/>
                </a:cubicBezTo>
                <a:cubicBezTo>
                  <a:pt x="965269" y="1905071"/>
                  <a:pt x="764687" y="1872510"/>
                  <a:pt x="557117" y="1886933"/>
                </a:cubicBezTo>
                <a:cubicBezTo>
                  <a:pt x="349547" y="1901356"/>
                  <a:pt x="148655" y="1863264"/>
                  <a:pt x="0" y="1886933"/>
                </a:cubicBezTo>
                <a:cubicBezTo>
                  <a:pt x="-8635" y="1671348"/>
                  <a:pt x="48754" y="1493591"/>
                  <a:pt x="0" y="1377461"/>
                </a:cubicBezTo>
                <a:cubicBezTo>
                  <a:pt x="-48754" y="1261331"/>
                  <a:pt x="18133" y="1009286"/>
                  <a:pt x="0" y="886859"/>
                </a:cubicBezTo>
                <a:cubicBezTo>
                  <a:pt x="-18133" y="764432"/>
                  <a:pt x="9772" y="634667"/>
                  <a:pt x="0" y="433995"/>
                </a:cubicBezTo>
                <a:cubicBezTo>
                  <a:pt x="-9772" y="233323"/>
                  <a:pt x="43872" y="172441"/>
                  <a:pt x="0" y="0"/>
                </a:cubicBezTo>
                <a:cubicBezTo>
                  <a:pt x="206585" y="-25249"/>
                  <a:pt x="333881" y="5309"/>
                  <a:pt x="442306" y="0"/>
                </a:cubicBezTo>
                <a:cubicBezTo>
                  <a:pt x="550731" y="-5309"/>
                  <a:pt x="719194" y="34695"/>
                  <a:pt x="933757" y="0"/>
                </a:cubicBezTo>
                <a:cubicBezTo>
                  <a:pt x="1148320" y="-34695"/>
                  <a:pt x="1231026" y="45655"/>
                  <a:pt x="1400635" y="0"/>
                </a:cubicBezTo>
                <a:cubicBezTo>
                  <a:pt x="1570244" y="-45655"/>
                  <a:pt x="1679854" y="16136"/>
                  <a:pt x="1842941" y="0"/>
                </a:cubicBezTo>
                <a:cubicBezTo>
                  <a:pt x="2006028" y="-16136"/>
                  <a:pt x="2175379" y="18440"/>
                  <a:pt x="2457254" y="0"/>
                </a:cubicBezTo>
                <a:cubicBezTo>
                  <a:pt x="2475870" y="233652"/>
                  <a:pt x="2411702" y="331302"/>
                  <a:pt x="2457254" y="492697"/>
                </a:cubicBezTo>
                <a:cubicBezTo>
                  <a:pt x="2502806" y="654092"/>
                  <a:pt x="2453660" y="805184"/>
                  <a:pt x="2457254" y="1048292"/>
                </a:cubicBezTo>
                <a:cubicBezTo>
                  <a:pt x="2460848" y="1291400"/>
                  <a:pt x="2420863" y="1342170"/>
                  <a:pt x="2457254" y="1572438"/>
                </a:cubicBezTo>
              </a:path>
              <a:path w="2457254" h="1886933" fill="none" stroke="0" extrusionOk="0">
                <a:moveTo>
                  <a:pt x="2142759" y="1886933"/>
                </a:moveTo>
                <a:cubicBezTo>
                  <a:pt x="2148591" y="1827505"/>
                  <a:pt x="2193672" y="1732836"/>
                  <a:pt x="2205658" y="1635337"/>
                </a:cubicBezTo>
                <a:cubicBezTo>
                  <a:pt x="2291933" y="1612958"/>
                  <a:pt x="2379991" y="1597966"/>
                  <a:pt x="2457254" y="1572438"/>
                </a:cubicBezTo>
                <a:cubicBezTo>
                  <a:pt x="2371994" y="1711710"/>
                  <a:pt x="2253120" y="1719653"/>
                  <a:pt x="2142759" y="1886933"/>
                </a:cubicBezTo>
                <a:cubicBezTo>
                  <a:pt x="1897222" y="1952074"/>
                  <a:pt x="1725525" y="1850633"/>
                  <a:pt x="1585642" y="1886933"/>
                </a:cubicBezTo>
                <a:cubicBezTo>
                  <a:pt x="1445759" y="1923233"/>
                  <a:pt x="1293871" y="1850278"/>
                  <a:pt x="1071380" y="1886933"/>
                </a:cubicBezTo>
                <a:cubicBezTo>
                  <a:pt x="848889" y="1923588"/>
                  <a:pt x="696052" y="1836025"/>
                  <a:pt x="492835" y="1886933"/>
                </a:cubicBezTo>
                <a:cubicBezTo>
                  <a:pt x="289618" y="1937841"/>
                  <a:pt x="170287" y="1854258"/>
                  <a:pt x="0" y="1886933"/>
                </a:cubicBezTo>
                <a:cubicBezTo>
                  <a:pt x="-32782" y="1788201"/>
                  <a:pt x="37951" y="1549815"/>
                  <a:pt x="0" y="1452938"/>
                </a:cubicBezTo>
                <a:cubicBezTo>
                  <a:pt x="-37951" y="1356062"/>
                  <a:pt x="16412" y="1117482"/>
                  <a:pt x="0" y="1000074"/>
                </a:cubicBezTo>
                <a:cubicBezTo>
                  <a:pt x="-16412" y="882666"/>
                  <a:pt x="34479" y="733082"/>
                  <a:pt x="0" y="584949"/>
                </a:cubicBezTo>
                <a:cubicBezTo>
                  <a:pt x="-34479" y="436817"/>
                  <a:pt x="70053" y="117735"/>
                  <a:pt x="0" y="0"/>
                </a:cubicBezTo>
                <a:cubicBezTo>
                  <a:pt x="106842" y="-34079"/>
                  <a:pt x="343831" y="21585"/>
                  <a:pt x="466878" y="0"/>
                </a:cubicBezTo>
                <a:cubicBezTo>
                  <a:pt x="589925" y="-21585"/>
                  <a:pt x="693349" y="1676"/>
                  <a:pt x="884611" y="0"/>
                </a:cubicBezTo>
                <a:cubicBezTo>
                  <a:pt x="1075873" y="-1676"/>
                  <a:pt x="1239623" y="9748"/>
                  <a:pt x="1376062" y="0"/>
                </a:cubicBezTo>
                <a:cubicBezTo>
                  <a:pt x="1512501" y="-9748"/>
                  <a:pt x="1697186" y="54043"/>
                  <a:pt x="1916658" y="0"/>
                </a:cubicBezTo>
                <a:cubicBezTo>
                  <a:pt x="2136130" y="-54043"/>
                  <a:pt x="2206336" y="27940"/>
                  <a:pt x="2457254" y="0"/>
                </a:cubicBezTo>
                <a:cubicBezTo>
                  <a:pt x="2490999" y="117635"/>
                  <a:pt x="2436825" y="363933"/>
                  <a:pt x="2457254" y="492697"/>
                </a:cubicBezTo>
                <a:cubicBezTo>
                  <a:pt x="2477683" y="621461"/>
                  <a:pt x="2409179" y="853585"/>
                  <a:pt x="2457254" y="985394"/>
                </a:cubicBezTo>
                <a:cubicBezTo>
                  <a:pt x="2505329" y="1117203"/>
                  <a:pt x="2417627" y="1402042"/>
                  <a:pt x="2457254" y="1572438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siromaštvo</a:t>
            </a:r>
            <a:endParaRPr lang="hr-HR" sz="4000" b="1" dirty="0">
              <a:solidFill>
                <a:schemeClr val="tx1"/>
              </a:solidFill>
            </a:endParaRP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253D7CCE-5590-4FDC-8AE3-7B4861E0DDCB}"/>
              </a:ext>
            </a:extLst>
          </p:cNvPr>
          <p:cNvSpPr/>
          <p:nvPr/>
        </p:nvSpPr>
        <p:spPr>
          <a:xfrm rot="21254013">
            <a:off x="9217116" y="1620371"/>
            <a:ext cx="2457254" cy="1886933"/>
          </a:xfrm>
          <a:custGeom>
            <a:avLst/>
            <a:gdLst>
              <a:gd name="connsiteX0" fmla="*/ 0 w 2457254"/>
              <a:gd name="connsiteY0" fmla="*/ 0 h 1886933"/>
              <a:gd name="connsiteX1" fmla="*/ 442306 w 2457254"/>
              <a:gd name="connsiteY1" fmla="*/ 0 h 1886933"/>
              <a:gd name="connsiteX2" fmla="*/ 884611 w 2457254"/>
              <a:gd name="connsiteY2" fmla="*/ 0 h 1886933"/>
              <a:gd name="connsiteX3" fmla="*/ 1351490 w 2457254"/>
              <a:gd name="connsiteY3" fmla="*/ 0 h 1886933"/>
              <a:gd name="connsiteX4" fmla="*/ 1793795 w 2457254"/>
              <a:gd name="connsiteY4" fmla="*/ 0 h 1886933"/>
              <a:gd name="connsiteX5" fmla="*/ 2457254 w 2457254"/>
              <a:gd name="connsiteY5" fmla="*/ 0 h 1886933"/>
              <a:gd name="connsiteX6" fmla="*/ 2457254 w 2457254"/>
              <a:gd name="connsiteY6" fmla="*/ 539870 h 1886933"/>
              <a:gd name="connsiteX7" fmla="*/ 2457254 w 2457254"/>
              <a:gd name="connsiteY7" fmla="*/ 1016843 h 1886933"/>
              <a:gd name="connsiteX8" fmla="*/ 2457254 w 2457254"/>
              <a:gd name="connsiteY8" fmla="*/ 1572438 h 1886933"/>
              <a:gd name="connsiteX9" fmla="*/ 2142759 w 2457254"/>
              <a:gd name="connsiteY9" fmla="*/ 1886933 h 1886933"/>
              <a:gd name="connsiteX10" fmla="*/ 1564214 w 2457254"/>
              <a:gd name="connsiteY10" fmla="*/ 1886933 h 1886933"/>
              <a:gd name="connsiteX11" fmla="*/ 1092807 w 2457254"/>
              <a:gd name="connsiteY11" fmla="*/ 1886933 h 1886933"/>
              <a:gd name="connsiteX12" fmla="*/ 621400 w 2457254"/>
              <a:gd name="connsiteY12" fmla="*/ 1886933 h 1886933"/>
              <a:gd name="connsiteX13" fmla="*/ 0 w 2457254"/>
              <a:gd name="connsiteY13" fmla="*/ 1886933 h 1886933"/>
              <a:gd name="connsiteX14" fmla="*/ 0 w 2457254"/>
              <a:gd name="connsiteY14" fmla="*/ 1396330 h 1886933"/>
              <a:gd name="connsiteX15" fmla="*/ 0 w 2457254"/>
              <a:gd name="connsiteY15" fmla="*/ 943467 h 1886933"/>
              <a:gd name="connsiteX16" fmla="*/ 0 w 2457254"/>
              <a:gd name="connsiteY16" fmla="*/ 490603 h 1886933"/>
              <a:gd name="connsiteX17" fmla="*/ 0 w 2457254"/>
              <a:gd name="connsiteY17" fmla="*/ 0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4" fmla="*/ 1671352 w 2457254"/>
              <a:gd name="connsiteY4" fmla="*/ 1886933 h 1886933"/>
              <a:gd name="connsiteX5" fmla="*/ 1092807 w 2457254"/>
              <a:gd name="connsiteY5" fmla="*/ 1886933 h 1886933"/>
              <a:gd name="connsiteX6" fmla="*/ 557117 w 2457254"/>
              <a:gd name="connsiteY6" fmla="*/ 1886933 h 1886933"/>
              <a:gd name="connsiteX7" fmla="*/ 0 w 2457254"/>
              <a:gd name="connsiteY7" fmla="*/ 1886933 h 1886933"/>
              <a:gd name="connsiteX8" fmla="*/ 0 w 2457254"/>
              <a:gd name="connsiteY8" fmla="*/ 1377461 h 1886933"/>
              <a:gd name="connsiteX9" fmla="*/ 0 w 2457254"/>
              <a:gd name="connsiteY9" fmla="*/ 886859 h 1886933"/>
              <a:gd name="connsiteX10" fmla="*/ 0 w 2457254"/>
              <a:gd name="connsiteY10" fmla="*/ 433995 h 1886933"/>
              <a:gd name="connsiteX11" fmla="*/ 0 w 2457254"/>
              <a:gd name="connsiteY11" fmla="*/ 0 h 1886933"/>
              <a:gd name="connsiteX12" fmla="*/ 442306 w 2457254"/>
              <a:gd name="connsiteY12" fmla="*/ 0 h 1886933"/>
              <a:gd name="connsiteX13" fmla="*/ 933757 w 2457254"/>
              <a:gd name="connsiteY13" fmla="*/ 0 h 1886933"/>
              <a:gd name="connsiteX14" fmla="*/ 1400635 w 2457254"/>
              <a:gd name="connsiteY14" fmla="*/ 0 h 1886933"/>
              <a:gd name="connsiteX15" fmla="*/ 1842941 w 2457254"/>
              <a:gd name="connsiteY15" fmla="*/ 0 h 1886933"/>
              <a:gd name="connsiteX16" fmla="*/ 2457254 w 2457254"/>
              <a:gd name="connsiteY16" fmla="*/ 0 h 1886933"/>
              <a:gd name="connsiteX17" fmla="*/ 2457254 w 2457254"/>
              <a:gd name="connsiteY17" fmla="*/ 492697 h 1886933"/>
              <a:gd name="connsiteX18" fmla="*/ 2457254 w 2457254"/>
              <a:gd name="connsiteY18" fmla="*/ 1048292 h 1886933"/>
              <a:gd name="connsiteX19" fmla="*/ 2457254 w 2457254"/>
              <a:gd name="connsiteY19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7254" h="1886933" stroke="0" extrusionOk="0">
                <a:moveTo>
                  <a:pt x="0" y="0"/>
                </a:moveTo>
                <a:cubicBezTo>
                  <a:pt x="169323" y="-51537"/>
                  <a:pt x="269452" y="1112"/>
                  <a:pt x="442306" y="0"/>
                </a:cubicBezTo>
                <a:cubicBezTo>
                  <a:pt x="615160" y="-1112"/>
                  <a:pt x="702708" y="44239"/>
                  <a:pt x="884611" y="0"/>
                </a:cubicBezTo>
                <a:cubicBezTo>
                  <a:pt x="1066515" y="-44239"/>
                  <a:pt x="1169586" y="46636"/>
                  <a:pt x="1351490" y="0"/>
                </a:cubicBezTo>
                <a:cubicBezTo>
                  <a:pt x="1533394" y="-46636"/>
                  <a:pt x="1677988" y="32265"/>
                  <a:pt x="1793795" y="0"/>
                </a:cubicBezTo>
                <a:cubicBezTo>
                  <a:pt x="1909602" y="-32265"/>
                  <a:pt x="2202811" y="44226"/>
                  <a:pt x="2457254" y="0"/>
                </a:cubicBezTo>
                <a:cubicBezTo>
                  <a:pt x="2467184" y="136222"/>
                  <a:pt x="2403588" y="367792"/>
                  <a:pt x="2457254" y="539870"/>
                </a:cubicBezTo>
                <a:cubicBezTo>
                  <a:pt x="2510920" y="711948"/>
                  <a:pt x="2432275" y="862249"/>
                  <a:pt x="2457254" y="1016843"/>
                </a:cubicBezTo>
                <a:cubicBezTo>
                  <a:pt x="2482233" y="1171437"/>
                  <a:pt x="2435903" y="1397428"/>
                  <a:pt x="2457254" y="1572438"/>
                </a:cubicBezTo>
                <a:cubicBezTo>
                  <a:pt x="2380778" y="1720861"/>
                  <a:pt x="2234048" y="1774080"/>
                  <a:pt x="2142759" y="1886933"/>
                </a:cubicBezTo>
                <a:cubicBezTo>
                  <a:pt x="1945919" y="1911963"/>
                  <a:pt x="1724191" y="1831515"/>
                  <a:pt x="1564214" y="1886933"/>
                </a:cubicBezTo>
                <a:cubicBezTo>
                  <a:pt x="1404238" y="1942351"/>
                  <a:pt x="1317131" y="1865974"/>
                  <a:pt x="1092807" y="1886933"/>
                </a:cubicBezTo>
                <a:cubicBezTo>
                  <a:pt x="868483" y="1907892"/>
                  <a:pt x="759337" y="1876160"/>
                  <a:pt x="621400" y="1886933"/>
                </a:cubicBezTo>
                <a:cubicBezTo>
                  <a:pt x="483463" y="1897706"/>
                  <a:pt x="285133" y="1844307"/>
                  <a:pt x="0" y="1886933"/>
                </a:cubicBezTo>
                <a:cubicBezTo>
                  <a:pt x="-11153" y="1699697"/>
                  <a:pt x="3596" y="1631257"/>
                  <a:pt x="0" y="1396330"/>
                </a:cubicBezTo>
                <a:cubicBezTo>
                  <a:pt x="-3596" y="1161403"/>
                  <a:pt x="1217" y="1158738"/>
                  <a:pt x="0" y="943467"/>
                </a:cubicBezTo>
                <a:cubicBezTo>
                  <a:pt x="-1217" y="728196"/>
                  <a:pt x="38391" y="597296"/>
                  <a:pt x="0" y="490603"/>
                </a:cubicBezTo>
                <a:cubicBezTo>
                  <a:pt x="-38391" y="383910"/>
                  <a:pt x="13470" y="242545"/>
                  <a:pt x="0" y="0"/>
                </a:cubicBezTo>
                <a:close/>
              </a:path>
              <a:path w="2457254" h="1886933" fill="darkenLess" stroke="0" extrusionOk="0">
                <a:moveTo>
                  <a:pt x="2142759" y="1886933"/>
                </a:moveTo>
                <a:cubicBezTo>
                  <a:pt x="2132556" y="1806952"/>
                  <a:pt x="2193615" y="1697511"/>
                  <a:pt x="2205658" y="1635337"/>
                </a:cubicBezTo>
                <a:cubicBezTo>
                  <a:pt x="2293343" y="1605708"/>
                  <a:pt x="2353164" y="1604467"/>
                  <a:pt x="2457254" y="1572438"/>
                </a:cubicBezTo>
                <a:cubicBezTo>
                  <a:pt x="2415539" y="1668442"/>
                  <a:pt x="2248100" y="1744806"/>
                  <a:pt x="2142759" y="1886933"/>
                </a:cubicBezTo>
                <a:close/>
              </a:path>
              <a:path w="2457254" h="1886933" fill="none" extrusionOk="0">
                <a:moveTo>
                  <a:pt x="2142759" y="1886933"/>
                </a:moveTo>
                <a:cubicBezTo>
                  <a:pt x="2161599" y="1797956"/>
                  <a:pt x="2177870" y="1757914"/>
                  <a:pt x="2205658" y="1635337"/>
                </a:cubicBezTo>
                <a:cubicBezTo>
                  <a:pt x="2306364" y="1586486"/>
                  <a:pt x="2342630" y="1604653"/>
                  <a:pt x="2457254" y="1572438"/>
                </a:cubicBezTo>
                <a:cubicBezTo>
                  <a:pt x="2346426" y="1728397"/>
                  <a:pt x="2284516" y="1738410"/>
                  <a:pt x="2142759" y="1886933"/>
                </a:cubicBezTo>
                <a:cubicBezTo>
                  <a:pt x="1917842" y="1924471"/>
                  <a:pt x="1793860" y="1854273"/>
                  <a:pt x="1671352" y="1886933"/>
                </a:cubicBezTo>
                <a:cubicBezTo>
                  <a:pt x="1548844" y="1919593"/>
                  <a:pt x="1220346" y="1868795"/>
                  <a:pt x="1092807" y="1886933"/>
                </a:cubicBezTo>
                <a:cubicBezTo>
                  <a:pt x="965269" y="1905071"/>
                  <a:pt x="764687" y="1872510"/>
                  <a:pt x="557117" y="1886933"/>
                </a:cubicBezTo>
                <a:cubicBezTo>
                  <a:pt x="349547" y="1901356"/>
                  <a:pt x="148655" y="1863264"/>
                  <a:pt x="0" y="1886933"/>
                </a:cubicBezTo>
                <a:cubicBezTo>
                  <a:pt x="-8635" y="1671348"/>
                  <a:pt x="48754" y="1493591"/>
                  <a:pt x="0" y="1377461"/>
                </a:cubicBezTo>
                <a:cubicBezTo>
                  <a:pt x="-48754" y="1261331"/>
                  <a:pt x="18133" y="1009286"/>
                  <a:pt x="0" y="886859"/>
                </a:cubicBezTo>
                <a:cubicBezTo>
                  <a:pt x="-18133" y="764432"/>
                  <a:pt x="9772" y="634667"/>
                  <a:pt x="0" y="433995"/>
                </a:cubicBezTo>
                <a:cubicBezTo>
                  <a:pt x="-9772" y="233323"/>
                  <a:pt x="43872" y="172441"/>
                  <a:pt x="0" y="0"/>
                </a:cubicBezTo>
                <a:cubicBezTo>
                  <a:pt x="206585" y="-25249"/>
                  <a:pt x="333881" y="5309"/>
                  <a:pt x="442306" y="0"/>
                </a:cubicBezTo>
                <a:cubicBezTo>
                  <a:pt x="550731" y="-5309"/>
                  <a:pt x="719194" y="34695"/>
                  <a:pt x="933757" y="0"/>
                </a:cubicBezTo>
                <a:cubicBezTo>
                  <a:pt x="1148320" y="-34695"/>
                  <a:pt x="1231026" y="45655"/>
                  <a:pt x="1400635" y="0"/>
                </a:cubicBezTo>
                <a:cubicBezTo>
                  <a:pt x="1570244" y="-45655"/>
                  <a:pt x="1679854" y="16136"/>
                  <a:pt x="1842941" y="0"/>
                </a:cubicBezTo>
                <a:cubicBezTo>
                  <a:pt x="2006028" y="-16136"/>
                  <a:pt x="2175379" y="18440"/>
                  <a:pt x="2457254" y="0"/>
                </a:cubicBezTo>
                <a:cubicBezTo>
                  <a:pt x="2475870" y="233652"/>
                  <a:pt x="2411702" y="331302"/>
                  <a:pt x="2457254" y="492697"/>
                </a:cubicBezTo>
                <a:cubicBezTo>
                  <a:pt x="2502806" y="654092"/>
                  <a:pt x="2453660" y="805184"/>
                  <a:pt x="2457254" y="1048292"/>
                </a:cubicBezTo>
                <a:cubicBezTo>
                  <a:pt x="2460848" y="1291400"/>
                  <a:pt x="2420863" y="1342170"/>
                  <a:pt x="2457254" y="1572438"/>
                </a:cubicBezTo>
              </a:path>
              <a:path w="2457254" h="1886933" fill="none" stroke="0" extrusionOk="0">
                <a:moveTo>
                  <a:pt x="2142759" y="1886933"/>
                </a:moveTo>
                <a:cubicBezTo>
                  <a:pt x="2148591" y="1827505"/>
                  <a:pt x="2193672" y="1732836"/>
                  <a:pt x="2205658" y="1635337"/>
                </a:cubicBezTo>
                <a:cubicBezTo>
                  <a:pt x="2291933" y="1612958"/>
                  <a:pt x="2379991" y="1597966"/>
                  <a:pt x="2457254" y="1572438"/>
                </a:cubicBezTo>
                <a:cubicBezTo>
                  <a:pt x="2371994" y="1711710"/>
                  <a:pt x="2253120" y="1719653"/>
                  <a:pt x="2142759" y="1886933"/>
                </a:cubicBezTo>
                <a:cubicBezTo>
                  <a:pt x="1897222" y="1952074"/>
                  <a:pt x="1725525" y="1850633"/>
                  <a:pt x="1585642" y="1886933"/>
                </a:cubicBezTo>
                <a:cubicBezTo>
                  <a:pt x="1445759" y="1923233"/>
                  <a:pt x="1293871" y="1850278"/>
                  <a:pt x="1071380" y="1886933"/>
                </a:cubicBezTo>
                <a:cubicBezTo>
                  <a:pt x="848889" y="1923588"/>
                  <a:pt x="696052" y="1836025"/>
                  <a:pt x="492835" y="1886933"/>
                </a:cubicBezTo>
                <a:cubicBezTo>
                  <a:pt x="289618" y="1937841"/>
                  <a:pt x="170287" y="1854258"/>
                  <a:pt x="0" y="1886933"/>
                </a:cubicBezTo>
                <a:cubicBezTo>
                  <a:pt x="-32782" y="1788201"/>
                  <a:pt x="37951" y="1549815"/>
                  <a:pt x="0" y="1452938"/>
                </a:cubicBezTo>
                <a:cubicBezTo>
                  <a:pt x="-37951" y="1356062"/>
                  <a:pt x="16412" y="1117482"/>
                  <a:pt x="0" y="1000074"/>
                </a:cubicBezTo>
                <a:cubicBezTo>
                  <a:pt x="-16412" y="882666"/>
                  <a:pt x="34479" y="733082"/>
                  <a:pt x="0" y="584949"/>
                </a:cubicBezTo>
                <a:cubicBezTo>
                  <a:pt x="-34479" y="436817"/>
                  <a:pt x="70053" y="117735"/>
                  <a:pt x="0" y="0"/>
                </a:cubicBezTo>
                <a:cubicBezTo>
                  <a:pt x="106842" y="-34079"/>
                  <a:pt x="343831" y="21585"/>
                  <a:pt x="466878" y="0"/>
                </a:cubicBezTo>
                <a:cubicBezTo>
                  <a:pt x="589925" y="-21585"/>
                  <a:pt x="693349" y="1676"/>
                  <a:pt x="884611" y="0"/>
                </a:cubicBezTo>
                <a:cubicBezTo>
                  <a:pt x="1075873" y="-1676"/>
                  <a:pt x="1239623" y="9748"/>
                  <a:pt x="1376062" y="0"/>
                </a:cubicBezTo>
                <a:cubicBezTo>
                  <a:pt x="1512501" y="-9748"/>
                  <a:pt x="1697186" y="54043"/>
                  <a:pt x="1916658" y="0"/>
                </a:cubicBezTo>
                <a:cubicBezTo>
                  <a:pt x="2136130" y="-54043"/>
                  <a:pt x="2206336" y="27940"/>
                  <a:pt x="2457254" y="0"/>
                </a:cubicBezTo>
                <a:cubicBezTo>
                  <a:pt x="2490999" y="117635"/>
                  <a:pt x="2436825" y="363933"/>
                  <a:pt x="2457254" y="492697"/>
                </a:cubicBezTo>
                <a:cubicBezTo>
                  <a:pt x="2477683" y="621461"/>
                  <a:pt x="2409179" y="853585"/>
                  <a:pt x="2457254" y="985394"/>
                </a:cubicBezTo>
                <a:cubicBezTo>
                  <a:pt x="2505329" y="1117203"/>
                  <a:pt x="2417627" y="1402042"/>
                  <a:pt x="2457254" y="1572438"/>
                </a:cubicBezTo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loši zdravstveni uvjeti</a:t>
            </a: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xmlns="" id="{2BE751F4-E1EE-4D1F-8BE7-27726227019D}"/>
              </a:ext>
            </a:extLst>
          </p:cNvPr>
          <p:cNvSpPr/>
          <p:nvPr/>
        </p:nvSpPr>
        <p:spPr>
          <a:xfrm rot="21289172">
            <a:off x="9550285" y="4095946"/>
            <a:ext cx="2457254" cy="1886933"/>
          </a:xfrm>
          <a:custGeom>
            <a:avLst/>
            <a:gdLst>
              <a:gd name="connsiteX0" fmla="*/ 0 w 2457254"/>
              <a:gd name="connsiteY0" fmla="*/ 0 h 1886933"/>
              <a:gd name="connsiteX1" fmla="*/ 442306 w 2457254"/>
              <a:gd name="connsiteY1" fmla="*/ 0 h 1886933"/>
              <a:gd name="connsiteX2" fmla="*/ 884611 w 2457254"/>
              <a:gd name="connsiteY2" fmla="*/ 0 h 1886933"/>
              <a:gd name="connsiteX3" fmla="*/ 1351490 w 2457254"/>
              <a:gd name="connsiteY3" fmla="*/ 0 h 1886933"/>
              <a:gd name="connsiteX4" fmla="*/ 1793795 w 2457254"/>
              <a:gd name="connsiteY4" fmla="*/ 0 h 1886933"/>
              <a:gd name="connsiteX5" fmla="*/ 2457254 w 2457254"/>
              <a:gd name="connsiteY5" fmla="*/ 0 h 1886933"/>
              <a:gd name="connsiteX6" fmla="*/ 2457254 w 2457254"/>
              <a:gd name="connsiteY6" fmla="*/ 539870 h 1886933"/>
              <a:gd name="connsiteX7" fmla="*/ 2457254 w 2457254"/>
              <a:gd name="connsiteY7" fmla="*/ 1016843 h 1886933"/>
              <a:gd name="connsiteX8" fmla="*/ 2457254 w 2457254"/>
              <a:gd name="connsiteY8" fmla="*/ 1572438 h 1886933"/>
              <a:gd name="connsiteX9" fmla="*/ 2142759 w 2457254"/>
              <a:gd name="connsiteY9" fmla="*/ 1886933 h 1886933"/>
              <a:gd name="connsiteX10" fmla="*/ 1564214 w 2457254"/>
              <a:gd name="connsiteY10" fmla="*/ 1886933 h 1886933"/>
              <a:gd name="connsiteX11" fmla="*/ 1092807 w 2457254"/>
              <a:gd name="connsiteY11" fmla="*/ 1886933 h 1886933"/>
              <a:gd name="connsiteX12" fmla="*/ 621400 w 2457254"/>
              <a:gd name="connsiteY12" fmla="*/ 1886933 h 1886933"/>
              <a:gd name="connsiteX13" fmla="*/ 0 w 2457254"/>
              <a:gd name="connsiteY13" fmla="*/ 1886933 h 1886933"/>
              <a:gd name="connsiteX14" fmla="*/ 0 w 2457254"/>
              <a:gd name="connsiteY14" fmla="*/ 1396330 h 1886933"/>
              <a:gd name="connsiteX15" fmla="*/ 0 w 2457254"/>
              <a:gd name="connsiteY15" fmla="*/ 943467 h 1886933"/>
              <a:gd name="connsiteX16" fmla="*/ 0 w 2457254"/>
              <a:gd name="connsiteY16" fmla="*/ 490603 h 1886933"/>
              <a:gd name="connsiteX17" fmla="*/ 0 w 2457254"/>
              <a:gd name="connsiteY17" fmla="*/ 0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4" fmla="*/ 1671352 w 2457254"/>
              <a:gd name="connsiteY4" fmla="*/ 1886933 h 1886933"/>
              <a:gd name="connsiteX5" fmla="*/ 1092807 w 2457254"/>
              <a:gd name="connsiteY5" fmla="*/ 1886933 h 1886933"/>
              <a:gd name="connsiteX6" fmla="*/ 557117 w 2457254"/>
              <a:gd name="connsiteY6" fmla="*/ 1886933 h 1886933"/>
              <a:gd name="connsiteX7" fmla="*/ 0 w 2457254"/>
              <a:gd name="connsiteY7" fmla="*/ 1886933 h 1886933"/>
              <a:gd name="connsiteX8" fmla="*/ 0 w 2457254"/>
              <a:gd name="connsiteY8" fmla="*/ 1377461 h 1886933"/>
              <a:gd name="connsiteX9" fmla="*/ 0 w 2457254"/>
              <a:gd name="connsiteY9" fmla="*/ 886859 h 1886933"/>
              <a:gd name="connsiteX10" fmla="*/ 0 w 2457254"/>
              <a:gd name="connsiteY10" fmla="*/ 433995 h 1886933"/>
              <a:gd name="connsiteX11" fmla="*/ 0 w 2457254"/>
              <a:gd name="connsiteY11" fmla="*/ 0 h 1886933"/>
              <a:gd name="connsiteX12" fmla="*/ 442306 w 2457254"/>
              <a:gd name="connsiteY12" fmla="*/ 0 h 1886933"/>
              <a:gd name="connsiteX13" fmla="*/ 933757 w 2457254"/>
              <a:gd name="connsiteY13" fmla="*/ 0 h 1886933"/>
              <a:gd name="connsiteX14" fmla="*/ 1400635 w 2457254"/>
              <a:gd name="connsiteY14" fmla="*/ 0 h 1886933"/>
              <a:gd name="connsiteX15" fmla="*/ 1842941 w 2457254"/>
              <a:gd name="connsiteY15" fmla="*/ 0 h 1886933"/>
              <a:gd name="connsiteX16" fmla="*/ 2457254 w 2457254"/>
              <a:gd name="connsiteY16" fmla="*/ 0 h 1886933"/>
              <a:gd name="connsiteX17" fmla="*/ 2457254 w 2457254"/>
              <a:gd name="connsiteY17" fmla="*/ 492697 h 1886933"/>
              <a:gd name="connsiteX18" fmla="*/ 2457254 w 2457254"/>
              <a:gd name="connsiteY18" fmla="*/ 1048292 h 1886933"/>
              <a:gd name="connsiteX19" fmla="*/ 2457254 w 2457254"/>
              <a:gd name="connsiteY19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7254" h="1886933" stroke="0" extrusionOk="0">
                <a:moveTo>
                  <a:pt x="0" y="0"/>
                </a:moveTo>
                <a:cubicBezTo>
                  <a:pt x="169323" y="-51537"/>
                  <a:pt x="269452" y="1112"/>
                  <a:pt x="442306" y="0"/>
                </a:cubicBezTo>
                <a:cubicBezTo>
                  <a:pt x="615160" y="-1112"/>
                  <a:pt x="702708" y="44239"/>
                  <a:pt x="884611" y="0"/>
                </a:cubicBezTo>
                <a:cubicBezTo>
                  <a:pt x="1066515" y="-44239"/>
                  <a:pt x="1169586" y="46636"/>
                  <a:pt x="1351490" y="0"/>
                </a:cubicBezTo>
                <a:cubicBezTo>
                  <a:pt x="1533394" y="-46636"/>
                  <a:pt x="1677988" y="32265"/>
                  <a:pt x="1793795" y="0"/>
                </a:cubicBezTo>
                <a:cubicBezTo>
                  <a:pt x="1909602" y="-32265"/>
                  <a:pt x="2202811" y="44226"/>
                  <a:pt x="2457254" y="0"/>
                </a:cubicBezTo>
                <a:cubicBezTo>
                  <a:pt x="2467184" y="136222"/>
                  <a:pt x="2403588" y="367792"/>
                  <a:pt x="2457254" y="539870"/>
                </a:cubicBezTo>
                <a:cubicBezTo>
                  <a:pt x="2510920" y="711948"/>
                  <a:pt x="2432275" y="862249"/>
                  <a:pt x="2457254" y="1016843"/>
                </a:cubicBezTo>
                <a:cubicBezTo>
                  <a:pt x="2482233" y="1171437"/>
                  <a:pt x="2435903" y="1397428"/>
                  <a:pt x="2457254" y="1572438"/>
                </a:cubicBezTo>
                <a:cubicBezTo>
                  <a:pt x="2380778" y="1720861"/>
                  <a:pt x="2234048" y="1774080"/>
                  <a:pt x="2142759" y="1886933"/>
                </a:cubicBezTo>
                <a:cubicBezTo>
                  <a:pt x="1945919" y="1911963"/>
                  <a:pt x="1724191" y="1831515"/>
                  <a:pt x="1564214" y="1886933"/>
                </a:cubicBezTo>
                <a:cubicBezTo>
                  <a:pt x="1404238" y="1942351"/>
                  <a:pt x="1317131" y="1865974"/>
                  <a:pt x="1092807" y="1886933"/>
                </a:cubicBezTo>
                <a:cubicBezTo>
                  <a:pt x="868483" y="1907892"/>
                  <a:pt x="759337" y="1876160"/>
                  <a:pt x="621400" y="1886933"/>
                </a:cubicBezTo>
                <a:cubicBezTo>
                  <a:pt x="483463" y="1897706"/>
                  <a:pt x="285133" y="1844307"/>
                  <a:pt x="0" y="1886933"/>
                </a:cubicBezTo>
                <a:cubicBezTo>
                  <a:pt x="-11153" y="1699697"/>
                  <a:pt x="3596" y="1631257"/>
                  <a:pt x="0" y="1396330"/>
                </a:cubicBezTo>
                <a:cubicBezTo>
                  <a:pt x="-3596" y="1161403"/>
                  <a:pt x="1217" y="1158738"/>
                  <a:pt x="0" y="943467"/>
                </a:cubicBezTo>
                <a:cubicBezTo>
                  <a:pt x="-1217" y="728196"/>
                  <a:pt x="38391" y="597296"/>
                  <a:pt x="0" y="490603"/>
                </a:cubicBezTo>
                <a:cubicBezTo>
                  <a:pt x="-38391" y="383910"/>
                  <a:pt x="13470" y="242545"/>
                  <a:pt x="0" y="0"/>
                </a:cubicBezTo>
                <a:close/>
              </a:path>
              <a:path w="2457254" h="1886933" fill="darkenLess" stroke="0" extrusionOk="0">
                <a:moveTo>
                  <a:pt x="2142759" y="1886933"/>
                </a:moveTo>
                <a:cubicBezTo>
                  <a:pt x="2132556" y="1806952"/>
                  <a:pt x="2193615" y="1697511"/>
                  <a:pt x="2205658" y="1635337"/>
                </a:cubicBezTo>
                <a:cubicBezTo>
                  <a:pt x="2293343" y="1605708"/>
                  <a:pt x="2353164" y="1604467"/>
                  <a:pt x="2457254" y="1572438"/>
                </a:cubicBezTo>
                <a:cubicBezTo>
                  <a:pt x="2415539" y="1668442"/>
                  <a:pt x="2248100" y="1744806"/>
                  <a:pt x="2142759" y="1886933"/>
                </a:cubicBezTo>
                <a:close/>
              </a:path>
              <a:path w="2457254" h="1886933" fill="none" extrusionOk="0">
                <a:moveTo>
                  <a:pt x="2142759" y="1886933"/>
                </a:moveTo>
                <a:cubicBezTo>
                  <a:pt x="2161599" y="1797956"/>
                  <a:pt x="2177870" y="1757914"/>
                  <a:pt x="2205658" y="1635337"/>
                </a:cubicBezTo>
                <a:cubicBezTo>
                  <a:pt x="2306364" y="1586486"/>
                  <a:pt x="2342630" y="1604653"/>
                  <a:pt x="2457254" y="1572438"/>
                </a:cubicBezTo>
                <a:cubicBezTo>
                  <a:pt x="2346426" y="1728397"/>
                  <a:pt x="2284516" y="1738410"/>
                  <a:pt x="2142759" y="1886933"/>
                </a:cubicBezTo>
                <a:cubicBezTo>
                  <a:pt x="1917842" y="1924471"/>
                  <a:pt x="1793860" y="1854273"/>
                  <a:pt x="1671352" y="1886933"/>
                </a:cubicBezTo>
                <a:cubicBezTo>
                  <a:pt x="1548844" y="1919593"/>
                  <a:pt x="1220346" y="1868795"/>
                  <a:pt x="1092807" y="1886933"/>
                </a:cubicBezTo>
                <a:cubicBezTo>
                  <a:pt x="965269" y="1905071"/>
                  <a:pt x="764687" y="1872510"/>
                  <a:pt x="557117" y="1886933"/>
                </a:cubicBezTo>
                <a:cubicBezTo>
                  <a:pt x="349547" y="1901356"/>
                  <a:pt x="148655" y="1863264"/>
                  <a:pt x="0" y="1886933"/>
                </a:cubicBezTo>
                <a:cubicBezTo>
                  <a:pt x="-8635" y="1671348"/>
                  <a:pt x="48754" y="1493591"/>
                  <a:pt x="0" y="1377461"/>
                </a:cubicBezTo>
                <a:cubicBezTo>
                  <a:pt x="-48754" y="1261331"/>
                  <a:pt x="18133" y="1009286"/>
                  <a:pt x="0" y="886859"/>
                </a:cubicBezTo>
                <a:cubicBezTo>
                  <a:pt x="-18133" y="764432"/>
                  <a:pt x="9772" y="634667"/>
                  <a:pt x="0" y="433995"/>
                </a:cubicBezTo>
                <a:cubicBezTo>
                  <a:pt x="-9772" y="233323"/>
                  <a:pt x="43872" y="172441"/>
                  <a:pt x="0" y="0"/>
                </a:cubicBezTo>
                <a:cubicBezTo>
                  <a:pt x="206585" y="-25249"/>
                  <a:pt x="333881" y="5309"/>
                  <a:pt x="442306" y="0"/>
                </a:cubicBezTo>
                <a:cubicBezTo>
                  <a:pt x="550731" y="-5309"/>
                  <a:pt x="719194" y="34695"/>
                  <a:pt x="933757" y="0"/>
                </a:cubicBezTo>
                <a:cubicBezTo>
                  <a:pt x="1148320" y="-34695"/>
                  <a:pt x="1231026" y="45655"/>
                  <a:pt x="1400635" y="0"/>
                </a:cubicBezTo>
                <a:cubicBezTo>
                  <a:pt x="1570244" y="-45655"/>
                  <a:pt x="1679854" y="16136"/>
                  <a:pt x="1842941" y="0"/>
                </a:cubicBezTo>
                <a:cubicBezTo>
                  <a:pt x="2006028" y="-16136"/>
                  <a:pt x="2175379" y="18440"/>
                  <a:pt x="2457254" y="0"/>
                </a:cubicBezTo>
                <a:cubicBezTo>
                  <a:pt x="2475870" y="233652"/>
                  <a:pt x="2411702" y="331302"/>
                  <a:pt x="2457254" y="492697"/>
                </a:cubicBezTo>
                <a:cubicBezTo>
                  <a:pt x="2502806" y="654092"/>
                  <a:pt x="2453660" y="805184"/>
                  <a:pt x="2457254" y="1048292"/>
                </a:cubicBezTo>
                <a:cubicBezTo>
                  <a:pt x="2460848" y="1291400"/>
                  <a:pt x="2420863" y="1342170"/>
                  <a:pt x="2457254" y="1572438"/>
                </a:cubicBezTo>
              </a:path>
              <a:path w="2457254" h="1886933" fill="none" stroke="0" extrusionOk="0">
                <a:moveTo>
                  <a:pt x="2142759" y="1886933"/>
                </a:moveTo>
                <a:cubicBezTo>
                  <a:pt x="2148591" y="1827505"/>
                  <a:pt x="2193672" y="1732836"/>
                  <a:pt x="2205658" y="1635337"/>
                </a:cubicBezTo>
                <a:cubicBezTo>
                  <a:pt x="2291933" y="1612958"/>
                  <a:pt x="2379991" y="1597966"/>
                  <a:pt x="2457254" y="1572438"/>
                </a:cubicBezTo>
                <a:cubicBezTo>
                  <a:pt x="2371994" y="1711710"/>
                  <a:pt x="2253120" y="1719653"/>
                  <a:pt x="2142759" y="1886933"/>
                </a:cubicBezTo>
                <a:cubicBezTo>
                  <a:pt x="1897222" y="1952074"/>
                  <a:pt x="1725525" y="1850633"/>
                  <a:pt x="1585642" y="1886933"/>
                </a:cubicBezTo>
                <a:cubicBezTo>
                  <a:pt x="1445759" y="1923233"/>
                  <a:pt x="1293871" y="1850278"/>
                  <a:pt x="1071380" y="1886933"/>
                </a:cubicBezTo>
                <a:cubicBezTo>
                  <a:pt x="848889" y="1923588"/>
                  <a:pt x="696052" y="1836025"/>
                  <a:pt x="492835" y="1886933"/>
                </a:cubicBezTo>
                <a:cubicBezTo>
                  <a:pt x="289618" y="1937841"/>
                  <a:pt x="170287" y="1854258"/>
                  <a:pt x="0" y="1886933"/>
                </a:cubicBezTo>
                <a:cubicBezTo>
                  <a:pt x="-32782" y="1788201"/>
                  <a:pt x="37951" y="1549815"/>
                  <a:pt x="0" y="1452938"/>
                </a:cubicBezTo>
                <a:cubicBezTo>
                  <a:pt x="-37951" y="1356062"/>
                  <a:pt x="16412" y="1117482"/>
                  <a:pt x="0" y="1000074"/>
                </a:cubicBezTo>
                <a:cubicBezTo>
                  <a:pt x="-16412" y="882666"/>
                  <a:pt x="34479" y="733082"/>
                  <a:pt x="0" y="584949"/>
                </a:cubicBezTo>
                <a:cubicBezTo>
                  <a:pt x="-34479" y="436817"/>
                  <a:pt x="70053" y="117735"/>
                  <a:pt x="0" y="0"/>
                </a:cubicBezTo>
                <a:cubicBezTo>
                  <a:pt x="106842" y="-34079"/>
                  <a:pt x="343831" y="21585"/>
                  <a:pt x="466878" y="0"/>
                </a:cubicBezTo>
                <a:cubicBezTo>
                  <a:pt x="589925" y="-21585"/>
                  <a:pt x="693349" y="1676"/>
                  <a:pt x="884611" y="0"/>
                </a:cubicBezTo>
                <a:cubicBezTo>
                  <a:pt x="1075873" y="-1676"/>
                  <a:pt x="1239623" y="9748"/>
                  <a:pt x="1376062" y="0"/>
                </a:cubicBezTo>
                <a:cubicBezTo>
                  <a:pt x="1512501" y="-9748"/>
                  <a:pt x="1697186" y="54043"/>
                  <a:pt x="1916658" y="0"/>
                </a:cubicBezTo>
                <a:cubicBezTo>
                  <a:pt x="2136130" y="-54043"/>
                  <a:pt x="2206336" y="27940"/>
                  <a:pt x="2457254" y="0"/>
                </a:cubicBezTo>
                <a:cubicBezTo>
                  <a:pt x="2490999" y="117635"/>
                  <a:pt x="2436825" y="363933"/>
                  <a:pt x="2457254" y="492697"/>
                </a:cubicBezTo>
                <a:cubicBezTo>
                  <a:pt x="2477683" y="621461"/>
                  <a:pt x="2409179" y="853585"/>
                  <a:pt x="2457254" y="985394"/>
                </a:cubicBezTo>
                <a:cubicBezTo>
                  <a:pt x="2505329" y="1117203"/>
                  <a:pt x="2417627" y="1402042"/>
                  <a:pt x="2457254" y="1572438"/>
                </a:cubicBezTo>
              </a:path>
            </a:pathLst>
          </a:custGeom>
          <a:solidFill>
            <a:srgbClr val="F9A9F5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sukobi</a:t>
            </a:r>
          </a:p>
        </p:txBody>
      </p:sp>
      <p:sp>
        <p:nvSpPr>
          <p:cNvPr id="10" name="Pravokutnik: savinuti kut 9">
            <a:extLst>
              <a:ext uri="{FF2B5EF4-FFF2-40B4-BE49-F238E27FC236}">
                <a16:creationId xmlns:a16="http://schemas.microsoft.com/office/drawing/2014/main" xmlns="" id="{DB847A6E-7F08-4A49-AB76-A850F1DC2A29}"/>
              </a:ext>
            </a:extLst>
          </p:cNvPr>
          <p:cNvSpPr/>
          <p:nvPr/>
        </p:nvSpPr>
        <p:spPr>
          <a:xfrm rot="433925">
            <a:off x="6591384" y="4412833"/>
            <a:ext cx="2457254" cy="1886933"/>
          </a:xfrm>
          <a:custGeom>
            <a:avLst/>
            <a:gdLst>
              <a:gd name="connsiteX0" fmla="*/ 0 w 2457254"/>
              <a:gd name="connsiteY0" fmla="*/ 0 h 1886933"/>
              <a:gd name="connsiteX1" fmla="*/ 442306 w 2457254"/>
              <a:gd name="connsiteY1" fmla="*/ 0 h 1886933"/>
              <a:gd name="connsiteX2" fmla="*/ 884611 w 2457254"/>
              <a:gd name="connsiteY2" fmla="*/ 0 h 1886933"/>
              <a:gd name="connsiteX3" fmla="*/ 1351490 w 2457254"/>
              <a:gd name="connsiteY3" fmla="*/ 0 h 1886933"/>
              <a:gd name="connsiteX4" fmla="*/ 1793795 w 2457254"/>
              <a:gd name="connsiteY4" fmla="*/ 0 h 1886933"/>
              <a:gd name="connsiteX5" fmla="*/ 2457254 w 2457254"/>
              <a:gd name="connsiteY5" fmla="*/ 0 h 1886933"/>
              <a:gd name="connsiteX6" fmla="*/ 2457254 w 2457254"/>
              <a:gd name="connsiteY6" fmla="*/ 539870 h 1886933"/>
              <a:gd name="connsiteX7" fmla="*/ 2457254 w 2457254"/>
              <a:gd name="connsiteY7" fmla="*/ 1016843 h 1886933"/>
              <a:gd name="connsiteX8" fmla="*/ 2457254 w 2457254"/>
              <a:gd name="connsiteY8" fmla="*/ 1572438 h 1886933"/>
              <a:gd name="connsiteX9" fmla="*/ 2142759 w 2457254"/>
              <a:gd name="connsiteY9" fmla="*/ 1886933 h 1886933"/>
              <a:gd name="connsiteX10" fmla="*/ 1564214 w 2457254"/>
              <a:gd name="connsiteY10" fmla="*/ 1886933 h 1886933"/>
              <a:gd name="connsiteX11" fmla="*/ 1092807 w 2457254"/>
              <a:gd name="connsiteY11" fmla="*/ 1886933 h 1886933"/>
              <a:gd name="connsiteX12" fmla="*/ 621400 w 2457254"/>
              <a:gd name="connsiteY12" fmla="*/ 1886933 h 1886933"/>
              <a:gd name="connsiteX13" fmla="*/ 0 w 2457254"/>
              <a:gd name="connsiteY13" fmla="*/ 1886933 h 1886933"/>
              <a:gd name="connsiteX14" fmla="*/ 0 w 2457254"/>
              <a:gd name="connsiteY14" fmla="*/ 1396330 h 1886933"/>
              <a:gd name="connsiteX15" fmla="*/ 0 w 2457254"/>
              <a:gd name="connsiteY15" fmla="*/ 943467 h 1886933"/>
              <a:gd name="connsiteX16" fmla="*/ 0 w 2457254"/>
              <a:gd name="connsiteY16" fmla="*/ 490603 h 1886933"/>
              <a:gd name="connsiteX17" fmla="*/ 0 w 2457254"/>
              <a:gd name="connsiteY17" fmla="*/ 0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0" fmla="*/ 2142759 w 2457254"/>
              <a:gd name="connsiteY0" fmla="*/ 1886933 h 1886933"/>
              <a:gd name="connsiteX1" fmla="*/ 2205658 w 2457254"/>
              <a:gd name="connsiteY1" fmla="*/ 1635337 h 1886933"/>
              <a:gd name="connsiteX2" fmla="*/ 2457254 w 2457254"/>
              <a:gd name="connsiteY2" fmla="*/ 1572438 h 1886933"/>
              <a:gd name="connsiteX3" fmla="*/ 2142759 w 2457254"/>
              <a:gd name="connsiteY3" fmla="*/ 1886933 h 1886933"/>
              <a:gd name="connsiteX4" fmla="*/ 1671352 w 2457254"/>
              <a:gd name="connsiteY4" fmla="*/ 1886933 h 1886933"/>
              <a:gd name="connsiteX5" fmla="*/ 1092807 w 2457254"/>
              <a:gd name="connsiteY5" fmla="*/ 1886933 h 1886933"/>
              <a:gd name="connsiteX6" fmla="*/ 557117 w 2457254"/>
              <a:gd name="connsiteY6" fmla="*/ 1886933 h 1886933"/>
              <a:gd name="connsiteX7" fmla="*/ 0 w 2457254"/>
              <a:gd name="connsiteY7" fmla="*/ 1886933 h 1886933"/>
              <a:gd name="connsiteX8" fmla="*/ 0 w 2457254"/>
              <a:gd name="connsiteY8" fmla="*/ 1377461 h 1886933"/>
              <a:gd name="connsiteX9" fmla="*/ 0 w 2457254"/>
              <a:gd name="connsiteY9" fmla="*/ 886859 h 1886933"/>
              <a:gd name="connsiteX10" fmla="*/ 0 w 2457254"/>
              <a:gd name="connsiteY10" fmla="*/ 433995 h 1886933"/>
              <a:gd name="connsiteX11" fmla="*/ 0 w 2457254"/>
              <a:gd name="connsiteY11" fmla="*/ 0 h 1886933"/>
              <a:gd name="connsiteX12" fmla="*/ 442306 w 2457254"/>
              <a:gd name="connsiteY12" fmla="*/ 0 h 1886933"/>
              <a:gd name="connsiteX13" fmla="*/ 933757 w 2457254"/>
              <a:gd name="connsiteY13" fmla="*/ 0 h 1886933"/>
              <a:gd name="connsiteX14" fmla="*/ 1400635 w 2457254"/>
              <a:gd name="connsiteY14" fmla="*/ 0 h 1886933"/>
              <a:gd name="connsiteX15" fmla="*/ 1842941 w 2457254"/>
              <a:gd name="connsiteY15" fmla="*/ 0 h 1886933"/>
              <a:gd name="connsiteX16" fmla="*/ 2457254 w 2457254"/>
              <a:gd name="connsiteY16" fmla="*/ 0 h 1886933"/>
              <a:gd name="connsiteX17" fmla="*/ 2457254 w 2457254"/>
              <a:gd name="connsiteY17" fmla="*/ 492697 h 1886933"/>
              <a:gd name="connsiteX18" fmla="*/ 2457254 w 2457254"/>
              <a:gd name="connsiteY18" fmla="*/ 1048292 h 1886933"/>
              <a:gd name="connsiteX19" fmla="*/ 2457254 w 2457254"/>
              <a:gd name="connsiteY19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7254" h="1886933" stroke="0" extrusionOk="0">
                <a:moveTo>
                  <a:pt x="0" y="0"/>
                </a:moveTo>
                <a:cubicBezTo>
                  <a:pt x="169323" y="-51537"/>
                  <a:pt x="269452" y="1112"/>
                  <a:pt x="442306" y="0"/>
                </a:cubicBezTo>
                <a:cubicBezTo>
                  <a:pt x="615160" y="-1112"/>
                  <a:pt x="702708" y="44239"/>
                  <a:pt x="884611" y="0"/>
                </a:cubicBezTo>
                <a:cubicBezTo>
                  <a:pt x="1066515" y="-44239"/>
                  <a:pt x="1169586" y="46636"/>
                  <a:pt x="1351490" y="0"/>
                </a:cubicBezTo>
                <a:cubicBezTo>
                  <a:pt x="1533394" y="-46636"/>
                  <a:pt x="1677988" y="32265"/>
                  <a:pt x="1793795" y="0"/>
                </a:cubicBezTo>
                <a:cubicBezTo>
                  <a:pt x="1909602" y="-32265"/>
                  <a:pt x="2202811" y="44226"/>
                  <a:pt x="2457254" y="0"/>
                </a:cubicBezTo>
                <a:cubicBezTo>
                  <a:pt x="2467184" y="136222"/>
                  <a:pt x="2403588" y="367792"/>
                  <a:pt x="2457254" y="539870"/>
                </a:cubicBezTo>
                <a:cubicBezTo>
                  <a:pt x="2510920" y="711948"/>
                  <a:pt x="2432275" y="862249"/>
                  <a:pt x="2457254" y="1016843"/>
                </a:cubicBezTo>
                <a:cubicBezTo>
                  <a:pt x="2482233" y="1171437"/>
                  <a:pt x="2435903" y="1397428"/>
                  <a:pt x="2457254" y="1572438"/>
                </a:cubicBezTo>
                <a:cubicBezTo>
                  <a:pt x="2380778" y="1720861"/>
                  <a:pt x="2234048" y="1774080"/>
                  <a:pt x="2142759" y="1886933"/>
                </a:cubicBezTo>
                <a:cubicBezTo>
                  <a:pt x="1945919" y="1911963"/>
                  <a:pt x="1724191" y="1831515"/>
                  <a:pt x="1564214" y="1886933"/>
                </a:cubicBezTo>
                <a:cubicBezTo>
                  <a:pt x="1404238" y="1942351"/>
                  <a:pt x="1317131" y="1865974"/>
                  <a:pt x="1092807" y="1886933"/>
                </a:cubicBezTo>
                <a:cubicBezTo>
                  <a:pt x="868483" y="1907892"/>
                  <a:pt x="759337" y="1876160"/>
                  <a:pt x="621400" y="1886933"/>
                </a:cubicBezTo>
                <a:cubicBezTo>
                  <a:pt x="483463" y="1897706"/>
                  <a:pt x="285133" y="1844307"/>
                  <a:pt x="0" y="1886933"/>
                </a:cubicBezTo>
                <a:cubicBezTo>
                  <a:pt x="-11153" y="1699697"/>
                  <a:pt x="3596" y="1631257"/>
                  <a:pt x="0" y="1396330"/>
                </a:cubicBezTo>
                <a:cubicBezTo>
                  <a:pt x="-3596" y="1161403"/>
                  <a:pt x="1217" y="1158738"/>
                  <a:pt x="0" y="943467"/>
                </a:cubicBezTo>
                <a:cubicBezTo>
                  <a:pt x="-1217" y="728196"/>
                  <a:pt x="38391" y="597296"/>
                  <a:pt x="0" y="490603"/>
                </a:cubicBezTo>
                <a:cubicBezTo>
                  <a:pt x="-38391" y="383910"/>
                  <a:pt x="13470" y="242545"/>
                  <a:pt x="0" y="0"/>
                </a:cubicBezTo>
                <a:close/>
              </a:path>
              <a:path w="2457254" h="1886933" fill="darkenLess" stroke="0" extrusionOk="0">
                <a:moveTo>
                  <a:pt x="2142759" y="1886933"/>
                </a:moveTo>
                <a:cubicBezTo>
                  <a:pt x="2132556" y="1806952"/>
                  <a:pt x="2193615" y="1697511"/>
                  <a:pt x="2205658" y="1635337"/>
                </a:cubicBezTo>
                <a:cubicBezTo>
                  <a:pt x="2293343" y="1605708"/>
                  <a:pt x="2353164" y="1604467"/>
                  <a:pt x="2457254" y="1572438"/>
                </a:cubicBezTo>
                <a:cubicBezTo>
                  <a:pt x="2415539" y="1668442"/>
                  <a:pt x="2248100" y="1744806"/>
                  <a:pt x="2142759" y="1886933"/>
                </a:cubicBezTo>
                <a:close/>
              </a:path>
              <a:path w="2457254" h="1886933" fill="none" extrusionOk="0">
                <a:moveTo>
                  <a:pt x="2142759" y="1886933"/>
                </a:moveTo>
                <a:cubicBezTo>
                  <a:pt x="2161599" y="1797956"/>
                  <a:pt x="2177870" y="1757914"/>
                  <a:pt x="2205658" y="1635337"/>
                </a:cubicBezTo>
                <a:cubicBezTo>
                  <a:pt x="2306364" y="1586486"/>
                  <a:pt x="2342630" y="1604653"/>
                  <a:pt x="2457254" y="1572438"/>
                </a:cubicBezTo>
                <a:cubicBezTo>
                  <a:pt x="2346426" y="1728397"/>
                  <a:pt x="2284516" y="1738410"/>
                  <a:pt x="2142759" y="1886933"/>
                </a:cubicBezTo>
                <a:cubicBezTo>
                  <a:pt x="1917842" y="1924471"/>
                  <a:pt x="1793860" y="1854273"/>
                  <a:pt x="1671352" y="1886933"/>
                </a:cubicBezTo>
                <a:cubicBezTo>
                  <a:pt x="1548844" y="1919593"/>
                  <a:pt x="1220346" y="1868795"/>
                  <a:pt x="1092807" y="1886933"/>
                </a:cubicBezTo>
                <a:cubicBezTo>
                  <a:pt x="965269" y="1905071"/>
                  <a:pt x="764687" y="1872510"/>
                  <a:pt x="557117" y="1886933"/>
                </a:cubicBezTo>
                <a:cubicBezTo>
                  <a:pt x="349547" y="1901356"/>
                  <a:pt x="148655" y="1863264"/>
                  <a:pt x="0" y="1886933"/>
                </a:cubicBezTo>
                <a:cubicBezTo>
                  <a:pt x="-8635" y="1671348"/>
                  <a:pt x="48754" y="1493591"/>
                  <a:pt x="0" y="1377461"/>
                </a:cubicBezTo>
                <a:cubicBezTo>
                  <a:pt x="-48754" y="1261331"/>
                  <a:pt x="18133" y="1009286"/>
                  <a:pt x="0" y="886859"/>
                </a:cubicBezTo>
                <a:cubicBezTo>
                  <a:pt x="-18133" y="764432"/>
                  <a:pt x="9772" y="634667"/>
                  <a:pt x="0" y="433995"/>
                </a:cubicBezTo>
                <a:cubicBezTo>
                  <a:pt x="-9772" y="233323"/>
                  <a:pt x="43872" y="172441"/>
                  <a:pt x="0" y="0"/>
                </a:cubicBezTo>
                <a:cubicBezTo>
                  <a:pt x="206585" y="-25249"/>
                  <a:pt x="333881" y="5309"/>
                  <a:pt x="442306" y="0"/>
                </a:cubicBezTo>
                <a:cubicBezTo>
                  <a:pt x="550731" y="-5309"/>
                  <a:pt x="719194" y="34695"/>
                  <a:pt x="933757" y="0"/>
                </a:cubicBezTo>
                <a:cubicBezTo>
                  <a:pt x="1148320" y="-34695"/>
                  <a:pt x="1231026" y="45655"/>
                  <a:pt x="1400635" y="0"/>
                </a:cubicBezTo>
                <a:cubicBezTo>
                  <a:pt x="1570244" y="-45655"/>
                  <a:pt x="1679854" y="16136"/>
                  <a:pt x="1842941" y="0"/>
                </a:cubicBezTo>
                <a:cubicBezTo>
                  <a:pt x="2006028" y="-16136"/>
                  <a:pt x="2175379" y="18440"/>
                  <a:pt x="2457254" y="0"/>
                </a:cubicBezTo>
                <a:cubicBezTo>
                  <a:pt x="2475870" y="233652"/>
                  <a:pt x="2411702" y="331302"/>
                  <a:pt x="2457254" y="492697"/>
                </a:cubicBezTo>
                <a:cubicBezTo>
                  <a:pt x="2502806" y="654092"/>
                  <a:pt x="2453660" y="805184"/>
                  <a:pt x="2457254" y="1048292"/>
                </a:cubicBezTo>
                <a:cubicBezTo>
                  <a:pt x="2460848" y="1291400"/>
                  <a:pt x="2420863" y="1342170"/>
                  <a:pt x="2457254" y="1572438"/>
                </a:cubicBezTo>
              </a:path>
              <a:path w="2457254" h="1886933" fill="none" stroke="0" extrusionOk="0">
                <a:moveTo>
                  <a:pt x="2142759" y="1886933"/>
                </a:moveTo>
                <a:cubicBezTo>
                  <a:pt x="2148591" y="1827505"/>
                  <a:pt x="2193672" y="1732836"/>
                  <a:pt x="2205658" y="1635337"/>
                </a:cubicBezTo>
                <a:cubicBezTo>
                  <a:pt x="2291933" y="1612958"/>
                  <a:pt x="2379991" y="1597966"/>
                  <a:pt x="2457254" y="1572438"/>
                </a:cubicBezTo>
                <a:cubicBezTo>
                  <a:pt x="2371994" y="1711710"/>
                  <a:pt x="2253120" y="1719653"/>
                  <a:pt x="2142759" y="1886933"/>
                </a:cubicBezTo>
                <a:cubicBezTo>
                  <a:pt x="1897222" y="1952074"/>
                  <a:pt x="1725525" y="1850633"/>
                  <a:pt x="1585642" y="1886933"/>
                </a:cubicBezTo>
                <a:cubicBezTo>
                  <a:pt x="1445759" y="1923233"/>
                  <a:pt x="1293871" y="1850278"/>
                  <a:pt x="1071380" y="1886933"/>
                </a:cubicBezTo>
                <a:cubicBezTo>
                  <a:pt x="848889" y="1923588"/>
                  <a:pt x="696052" y="1836025"/>
                  <a:pt x="492835" y="1886933"/>
                </a:cubicBezTo>
                <a:cubicBezTo>
                  <a:pt x="289618" y="1937841"/>
                  <a:pt x="170287" y="1854258"/>
                  <a:pt x="0" y="1886933"/>
                </a:cubicBezTo>
                <a:cubicBezTo>
                  <a:pt x="-32782" y="1788201"/>
                  <a:pt x="37951" y="1549815"/>
                  <a:pt x="0" y="1452938"/>
                </a:cubicBezTo>
                <a:cubicBezTo>
                  <a:pt x="-37951" y="1356062"/>
                  <a:pt x="16412" y="1117482"/>
                  <a:pt x="0" y="1000074"/>
                </a:cubicBezTo>
                <a:cubicBezTo>
                  <a:pt x="-16412" y="882666"/>
                  <a:pt x="34479" y="733082"/>
                  <a:pt x="0" y="584949"/>
                </a:cubicBezTo>
                <a:cubicBezTo>
                  <a:pt x="-34479" y="436817"/>
                  <a:pt x="70053" y="117735"/>
                  <a:pt x="0" y="0"/>
                </a:cubicBezTo>
                <a:cubicBezTo>
                  <a:pt x="106842" y="-34079"/>
                  <a:pt x="343831" y="21585"/>
                  <a:pt x="466878" y="0"/>
                </a:cubicBezTo>
                <a:cubicBezTo>
                  <a:pt x="589925" y="-21585"/>
                  <a:pt x="693349" y="1676"/>
                  <a:pt x="884611" y="0"/>
                </a:cubicBezTo>
                <a:cubicBezTo>
                  <a:pt x="1075873" y="-1676"/>
                  <a:pt x="1239623" y="9748"/>
                  <a:pt x="1376062" y="0"/>
                </a:cubicBezTo>
                <a:cubicBezTo>
                  <a:pt x="1512501" y="-9748"/>
                  <a:pt x="1697186" y="54043"/>
                  <a:pt x="1916658" y="0"/>
                </a:cubicBezTo>
                <a:cubicBezTo>
                  <a:pt x="2136130" y="-54043"/>
                  <a:pt x="2206336" y="27940"/>
                  <a:pt x="2457254" y="0"/>
                </a:cubicBezTo>
                <a:cubicBezTo>
                  <a:pt x="2490999" y="117635"/>
                  <a:pt x="2436825" y="363933"/>
                  <a:pt x="2457254" y="492697"/>
                </a:cubicBezTo>
                <a:cubicBezTo>
                  <a:pt x="2477683" y="621461"/>
                  <a:pt x="2409179" y="853585"/>
                  <a:pt x="2457254" y="985394"/>
                </a:cubicBezTo>
                <a:cubicBezTo>
                  <a:pt x="2505329" y="1117203"/>
                  <a:pt x="2417627" y="1402042"/>
                  <a:pt x="2457254" y="1572438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prezaduženost</a:t>
            </a:r>
            <a:endParaRPr lang="hr-HR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9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62186925"/>
              </p:ext>
            </p:extLst>
          </p:nvPr>
        </p:nvGraphicFramePr>
        <p:xfrm>
          <a:off x="273376" y="1461155"/>
          <a:ext cx="11331019" cy="517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2634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8B48C73-260E-49D0-9B18-824C0CCA8A64}"/>
              </a:ext>
            </a:extLst>
          </p:cNvPr>
          <p:cNvSpPr/>
          <p:nvPr/>
        </p:nvSpPr>
        <p:spPr>
          <a:xfrm>
            <a:off x="576000" y="1575881"/>
            <a:ext cx="6267860" cy="4915505"/>
          </a:xfrm>
          <a:custGeom>
            <a:avLst/>
            <a:gdLst>
              <a:gd name="connsiteX0" fmla="*/ 6267860 w 6267860"/>
              <a:gd name="connsiteY0" fmla="*/ 179023 h 4915505"/>
              <a:gd name="connsiteX1" fmla="*/ 6088837 w 6267860"/>
              <a:gd name="connsiteY1" fmla="*/ 358046 h 4915505"/>
              <a:gd name="connsiteX2" fmla="*/ 6088837 w 6267860"/>
              <a:gd name="connsiteY2" fmla="*/ 179023 h 4915505"/>
              <a:gd name="connsiteX3" fmla="*/ 5999326 w 6267860"/>
              <a:gd name="connsiteY3" fmla="*/ 268534 h 4915505"/>
              <a:gd name="connsiteX4" fmla="*/ 5909815 w 6267860"/>
              <a:gd name="connsiteY4" fmla="*/ 179023 h 4915505"/>
              <a:gd name="connsiteX5" fmla="*/ 5909815 w 6267860"/>
              <a:gd name="connsiteY5" fmla="*/ 358045 h 4915505"/>
              <a:gd name="connsiteX6" fmla="*/ 5215752 w 6267860"/>
              <a:gd name="connsiteY6" fmla="*/ 358045 h 4915505"/>
              <a:gd name="connsiteX7" fmla="*/ 4693614 w 6267860"/>
              <a:gd name="connsiteY7" fmla="*/ 358045 h 4915505"/>
              <a:gd name="connsiteX8" fmla="*/ 3999551 w 6267860"/>
              <a:gd name="connsiteY8" fmla="*/ 358045 h 4915505"/>
              <a:gd name="connsiteX9" fmla="*/ 3362796 w 6267860"/>
              <a:gd name="connsiteY9" fmla="*/ 358045 h 4915505"/>
              <a:gd name="connsiteX10" fmla="*/ 2726042 w 6267860"/>
              <a:gd name="connsiteY10" fmla="*/ 358045 h 4915505"/>
              <a:gd name="connsiteX11" fmla="*/ 1974671 w 6267860"/>
              <a:gd name="connsiteY11" fmla="*/ 358045 h 4915505"/>
              <a:gd name="connsiteX12" fmla="*/ 1452532 w 6267860"/>
              <a:gd name="connsiteY12" fmla="*/ 358045 h 4915505"/>
              <a:gd name="connsiteX13" fmla="*/ 930394 w 6267860"/>
              <a:gd name="connsiteY13" fmla="*/ 358045 h 4915505"/>
              <a:gd name="connsiteX14" fmla="*/ 179023 w 6267860"/>
              <a:gd name="connsiteY14" fmla="*/ 358045 h 4915505"/>
              <a:gd name="connsiteX15" fmla="*/ 0 w 6267860"/>
              <a:gd name="connsiteY15" fmla="*/ 537068 h 4915505"/>
              <a:gd name="connsiteX16" fmla="*/ 0 w 6267860"/>
              <a:gd name="connsiteY16" fmla="*/ 1110988 h 4915505"/>
              <a:gd name="connsiteX17" fmla="*/ 0 w 6267860"/>
              <a:gd name="connsiteY17" fmla="*/ 1810890 h 4915505"/>
              <a:gd name="connsiteX18" fmla="*/ 0 w 6267860"/>
              <a:gd name="connsiteY18" fmla="*/ 2468798 h 4915505"/>
              <a:gd name="connsiteX19" fmla="*/ 0 w 6267860"/>
              <a:gd name="connsiteY19" fmla="*/ 3042718 h 4915505"/>
              <a:gd name="connsiteX20" fmla="*/ 0 w 6267860"/>
              <a:gd name="connsiteY20" fmla="*/ 3658632 h 4915505"/>
              <a:gd name="connsiteX21" fmla="*/ 0 w 6267860"/>
              <a:gd name="connsiteY21" fmla="*/ 4736482 h 4915505"/>
              <a:gd name="connsiteX22" fmla="*/ 179023 w 6267860"/>
              <a:gd name="connsiteY22" fmla="*/ 4915505 h 4915505"/>
              <a:gd name="connsiteX23" fmla="*/ 358046 w 6267860"/>
              <a:gd name="connsiteY23" fmla="*/ 4736482 h 4915505"/>
              <a:gd name="connsiteX24" fmla="*/ 358045 w 6267860"/>
              <a:gd name="connsiteY24" fmla="*/ 4557460 h 4915505"/>
              <a:gd name="connsiteX25" fmla="*/ 1109416 w 6267860"/>
              <a:gd name="connsiteY25" fmla="*/ 4557460 h 4915505"/>
              <a:gd name="connsiteX26" fmla="*/ 1574246 w 6267860"/>
              <a:gd name="connsiteY26" fmla="*/ 4557460 h 4915505"/>
              <a:gd name="connsiteX27" fmla="*/ 2325617 w 6267860"/>
              <a:gd name="connsiteY27" fmla="*/ 4557460 h 4915505"/>
              <a:gd name="connsiteX28" fmla="*/ 2962372 w 6267860"/>
              <a:gd name="connsiteY28" fmla="*/ 4557460 h 4915505"/>
              <a:gd name="connsiteX29" fmla="*/ 3713742 w 6267860"/>
              <a:gd name="connsiteY29" fmla="*/ 4557460 h 4915505"/>
              <a:gd name="connsiteX30" fmla="*/ 4407805 w 6267860"/>
              <a:gd name="connsiteY30" fmla="*/ 4557460 h 4915505"/>
              <a:gd name="connsiteX31" fmla="*/ 4929944 w 6267860"/>
              <a:gd name="connsiteY31" fmla="*/ 4557460 h 4915505"/>
              <a:gd name="connsiteX32" fmla="*/ 5452082 w 6267860"/>
              <a:gd name="connsiteY32" fmla="*/ 4557460 h 4915505"/>
              <a:gd name="connsiteX33" fmla="*/ 6088837 w 6267860"/>
              <a:gd name="connsiteY33" fmla="*/ 4557460 h 4915505"/>
              <a:gd name="connsiteX34" fmla="*/ 6267860 w 6267860"/>
              <a:gd name="connsiteY34" fmla="*/ 4378437 h 4915505"/>
              <a:gd name="connsiteX35" fmla="*/ 6267860 w 6267860"/>
              <a:gd name="connsiteY35" fmla="*/ 3678535 h 4915505"/>
              <a:gd name="connsiteX36" fmla="*/ 6267860 w 6267860"/>
              <a:gd name="connsiteY36" fmla="*/ 2936638 h 4915505"/>
              <a:gd name="connsiteX37" fmla="*/ 6267860 w 6267860"/>
              <a:gd name="connsiteY37" fmla="*/ 2278730 h 4915505"/>
              <a:gd name="connsiteX38" fmla="*/ 6267860 w 6267860"/>
              <a:gd name="connsiteY38" fmla="*/ 1578828 h 4915505"/>
              <a:gd name="connsiteX39" fmla="*/ 6267860 w 6267860"/>
              <a:gd name="connsiteY39" fmla="*/ 794937 h 4915505"/>
              <a:gd name="connsiteX40" fmla="*/ 6267860 w 6267860"/>
              <a:gd name="connsiteY40" fmla="*/ 179023 h 4915505"/>
              <a:gd name="connsiteX41" fmla="*/ 179023 w 6267860"/>
              <a:gd name="connsiteY41" fmla="*/ 716091 h 4915505"/>
              <a:gd name="connsiteX42" fmla="*/ 358046 w 6267860"/>
              <a:gd name="connsiteY42" fmla="*/ 537068 h 4915505"/>
              <a:gd name="connsiteX43" fmla="*/ 268535 w 6267860"/>
              <a:gd name="connsiteY43" fmla="*/ 447557 h 4915505"/>
              <a:gd name="connsiteX44" fmla="*/ 179024 w 6267860"/>
              <a:gd name="connsiteY44" fmla="*/ 537068 h 4915505"/>
              <a:gd name="connsiteX45" fmla="*/ 179023 w 6267860"/>
              <a:gd name="connsiteY45" fmla="*/ 716091 h 4915505"/>
              <a:gd name="connsiteX0" fmla="*/ 179023 w 6267860"/>
              <a:gd name="connsiteY0" fmla="*/ 716091 h 4915505"/>
              <a:gd name="connsiteX1" fmla="*/ 358046 w 6267860"/>
              <a:gd name="connsiteY1" fmla="*/ 537068 h 4915505"/>
              <a:gd name="connsiteX2" fmla="*/ 268535 w 6267860"/>
              <a:gd name="connsiteY2" fmla="*/ 447557 h 4915505"/>
              <a:gd name="connsiteX3" fmla="*/ 179024 w 6267860"/>
              <a:gd name="connsiteY3" fmla="*/ 537068 h 4915505"/>
              <a:gd name="connsiteX4" fmla="*/ 179023 w 6267860"/>
              <a:gd name="connsiteY4" fmla="*/ 716091 h 4915505"/>
              <a:gd name="connsiteX5" fmla="*/ 6088837 w 6267860"/>
              <a:gd name="connsiteY5" fmla="*/ 358045 h 4915505"/>
              <a:gd name="connsiteX6" fmla="*/ 6267860 w 6267860"/>
              <a:gd name="connsiteY6" fmla="*/ 179022 h 4915505"/>
              <a:gd name="connsiteX7" fmla="*/ 6088837 w 6267860"/>
              <a:gd name="connsiteY7" fmla="*/ -1 h 4915505"/>
              <a:gd name="connsiteX8" fmla="*/ 5909814 w 6267860"/>
              <a:gd name="connsiteY8" fmla="*/ 179022 h 4915505"/>
              <a:gd name="connsiteX9" fmla="*/ 5999325 w 6267860"/>
              <a:gd name="connsiteY9" fmla="*/ 268533 h 4915505"/>
              <a:gd name="connsiteX10" fmla="*/ 6088836 w 6267860"/>
              <a:gd name="connsiteY10" fmla="*/ 179022 h 4915505"/>
              <a:gd name="connsiteX11" fmla="*/ 6088837 w 6267860"/>
              <a:gd name="connsiteY11" fmla="*/ 358045 h 4915505"/>
              <a:gd name="connsiteX0" fmla="*/ 0 w 6267860"/>
              <a:gd name="connsiteY0" fmla="*/ 537068 h 4915505"/>
              <a:gd name="connsiteX1" fmla="*/ 179023 w 6267860"/>
              <a:gd name="connsiteY1" fmla="*/ 358045 h 4915505"/>
              <a:gd name="connsiteX2" fmla="*/ 701162 w 6267860"/>
              <a:gd name="connsiteY2" fmla="*/ 358045 h 4915505"/>
              <a:gd name="connsiteX3" fmla="*/ 1337916 w 6267860"/>
              <a:gd name="connsiteY3" fmla="*/ 358045 h 4915505"/>
              <a:gd name="connsiteX4" fmla="*/ 1802747 w 6267860"/>
              <a:gd name="connsiteY4" fmla="*/ 358045 h 4915505"/>
              <a:gd name="connsiteX5" fmla="*/ 2496810 w 6267860"/>
              <a:gd name="connsiteY5" fmla="*/ 358045 h 4915505"/>
              <a:gd name="connsiteX6" fmla="*/ 3133565 w 6267860"/>
              <a:gd name="connsiteY6" fmla="*/ 358045 h 4915505"/>
              <a:gd name="connsiteX7" fmla="*/ 3713011 w 6267860"/>
              <a:gd name="connsiteY7" fmla="*/ 358045 h 4915505"/>
              <a:gd name="connsiteX8" fmla="*/ 4407074 w 6267860"/>
              <a:gd name="connsiteY8" fmla="*/ 358045 h 4915505"/>
              <a:gd name="connsiteX9" fmla="*/ 5043829 w 6267860"/>
              <a:gd name="connsiteY9" fmla="*/ 358045 h 4915505"/>
              <a:gd name="connsiteX10" fmla="*/ 5909815 w 6267860"/>
              <a:gd name="connsiteY10" fmla="*/ 358045 h 4915505"/>
              <a:gd name="connsiteX11" fmla="*/ 5909815 w 6267860"/>
              <a:gd name="connsiteY11" fmla="*/ 179023 h 4915505"/>
              <a:gd name="connsiteX12" fmla="*/ 6088838 w 6267860"/>
              <a:gd name="connsiteY12" fmla="*/ 0 h 4915505"/>
              <a:gd name="connsiteX13" fmla="*/ 6267861 w 6267860"/>
              <a:gd name="connsiteY13" fmla="*/ 179023 h 4915505"/>
              <a:gd name="connsiteX14" fmla="*/ 6267860 w 6267860"/>
              <a:gd name="connsiteY14" fmla="*/ 4378437 h 4915505"/>
              <a:gd name="connsiteX15" fmla="*/ 6088837 w 6267860"/>
              <a:gd name="connsiteY15" fmla="*/ 4557460 h 4915505"/>
              <a:gd name="connsiteX16" fmla="*/ 5337466 w 6267860"/>
              <a:gd name="connsiteY16" fmla="*/ 4557460 h 4915505"/>
              <a:gd name="connsiteX17" fmla="*/ 4872636 w 6267860"/>
              <a:gd name="connsiteY17" fmla="*/ 4557460 h 4915505"/>
              <a:gd name="connsiteX18" fmla="*/ 4293189 w 6267860"/>
              <a:gd name="connsiteY18" fmla="*/ 4557460 h 4915505"/>
              <a:gd name="connsiteX19" fmla="*/ 3656434 w 6267860"/>
              <a:gd name="connsiteY19" fmla="*/ 4557460 h 4915505"/>
              <a:gd name="connsiteX20" fmla="*/ 3191603 w 6267860"/>
              <a:gd name="connsiteY20" fmla="*/ 4557460 h 4915505"/>
              <a:gd name="connsiteX21" fmla="*/ 2726772 w 6267860"/>
              <a:gd name="connsiteY21" fmla="*/ 4557460 h 4915505"/>
              <a:gd name="connsiteX22" fmla="*/ 2204634 w 6267860"/>
              <a:gd name="connsiteY22" fmla="*/ 4557460 h 4915505"/>
              <a:gd name="connsiteX23" fmla="*/ 1567879 w 6267860"/>
              <a:gd name="connsiteY23" fmla="*/ 4557460 h 4915505"/>
              <a:gd name="connsiteX24" fmla="*/ 1103048 w 6267860"/>
              <a:gd name="connsiteY24" fmla="*/ 4557460 h 4915505"/>
              <a:gd name="connsiteX25" fmla="*/ 358045 w 6267860"/>
              <a:gd name="connsiteY25" fmla="*/ 4557460 h 4915505"/>
              <a:gd name="connsiteX26" fmla="*/ 358045 w 6267860"/>
              <a:gd name="connsiteY26" fmla="*/ 4736482 h 4915505"/>
              <a:gd name="connsiteX27" fmla="*/ 179022 w 6267860"/>
              <a:gd name="connsiteY27" fmla="*/ 4915505 h 4915505"/>
              <a:gd name="connsiteX28" fmla="*/ -1 w 6267860"/>
              <a:gd name="connsiteY28" fmla="*/ 4736482 h 4915505"/>
              <a:gd name="connsiteX29" fmla="*/ 0 w 6267860"/>
              <a:gd name="connsiteY29" fmla="*/ 537068 h 4915505"/>
              <a:gd name="connsiteX30" fmla="*/ 5909815 w 6267860"/>
              <a:gd name="connsiteY30" fmla="*/ 358045 h 4915505"/>
              <a:gd name="connsiteX31" fmla="*/ 6088837 w 6267860"/>
              <a:gd name="connsiteY31" fmla="*/ 358045 h 4915505"/>
              <a:gd name="connsiteX32" fmla="*/ 6267860 w 6267860"/>
              <a:gd name="connsiteY32" fmla="*/ 179022 h 4915505"/>
              <a:gd name="connsiteX33" fmla="*/ 6088837 w 6267860"/>
              <a:gd name="connsiteY33" fmla="*/ 358045 h 4915505"/>
              <a:gd name="connsiteX34" fmla="*/ 6088837 w 6267860"/>
              <a:gd name="connsiteY34" fmla="*/ 179023 h 4915505"/>
              <a:gd name="connsiteX35" fmla="*/ 5999326 w 6267860"/>
              <a:gd name="connsiteY35" fmla="*/ 268534 h 4915505"/>
              <a:gd name="connsiteX36" fmla="*/ 5909815 w 6267860"/>
              <a:gd name="connsiteY36" fmla="*/ 179023 h 4915505"/>
              <a:gd name="connsiteX37" fmla="*/ 179023 w 6267860"/>
              <a:gd name="connsiteY37" fmla="*/ 716091 h 4915505"/>
              <a:gd name="connsiteX38" fmla="*/ 179023 w 6267860"/>
              <a:gd name="connsiteY38" fmla="*/ 537068 h 4915505"/>
              <a:gd name="connsiteX39" fmla="*/ 268534 w 6267860"/>
              <a:gd name="connsiteY39" fmla="*/ 447557 h 4915505"/>
              <a:gd name="connsiteX40" fmla="*/ 358045 w 6267860"/>
              <a:gd name="connsiteY40" fmla="*/ 537068 h 4915505"/>
              <a:gd name="connsiteX41" fmla="*/ 179022 w 6267860"/>
              <a:gd name="connsiteY41" fmla="*/ 716091 h 4915505"/>
              <a:gd name="connsiteX42" fmla="*/ -1 w 6267860"/>
              <a:gd name="connsiteY42" fmla="*/ 537068 h 4915505"/>
              <a:gd name="connsiteX43" fmla="*/ 358045 w 6267860"/>
              <a:gd name="connsiteY43" fmla="*/ 537068 h 4915505"/>
              <a:gd name="connsiteX44" fmla="*/ 358045 w 6267860"/>
              <a:gd name="connsiteY44" fmla="*/ 1287541 h 4915505"/>
              <a:gd name="connsiteX45" fmla="*/ 358045 w 6267860"/>
              <a:gd name="connsiteY45" fmla="*/ 1836995 h 4915505"/>
              <a:gd name="connsiteX46" fmla="*/ 358045 w 6267860"/>
              <a:gd name="connsiteY46" fmla="*/ 2386448 h 4915505"/>
              <a:gd name="connsiteX47" fmla="*/ 358045 w 6267860"/>
              <a:gd name="connsiteY47" fmla="*/ 2935902 h 4915505"/>
              <a:gd name="connsiteX48" fmla="*/ 358045 w 6267860"/>
              <a:gd name="connsiteY48" fmla="*/ 3686375 h 4915505"/>
              <a:gd name="connsiteX49" fmla="*/ 358045 w 6267860"/>
              <a:gd name="connsiteY49" fmla="*/ 4557460 h 491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267860" h="4915505" stroke="0" extrusionOk="0">
                <a:moveTo>
                  <a:pt x="6267860" y="179023"/>
                </a:moveTo>
                <a:cubicBezTo>
                  <a:pt x="6248969" y="265800"/>
                  <a:pt x="6188390" y="348403"/>
                  <a:pt x="6088837" y="358046"/>
                </a:cubicBezTo>
                <a:cubicBezTo>
                  <a:pt x="6096295" y="274439"/>
                  <a:pt x="6091988" y="245445"/>
                  <a:pt x="6088837" y="179023"/>
                </a:cubicBezTo>
                <a:cubicBezTo>
                  <a:pt x="6083239" y="221581"/>
                  <a:pt x="6059277" y="271383"/>
                  <a:pt x="5999326" y="268534"/>
                </a:cubicBezTo>
                <a:cubicBezTo>
                  <a:pt x="5945232" y="261203"/>
                  <a:pt x="5904316" y="221556"/>
                  <a:pt x="5909815" y="179023"/>
                </a:cubicBezTo>
                <a:cubicBezTo>
                  <a:pt x="5904703" y="221960"/>
                  <a:pt x="5917525" y="304544"/>
                  <a:pt x="5909815" y="358045"/>
                </a:cubicBezTo>
                <a:cubicBezTo>
                  <a:pt x="5680599" y="330205"/>
                  <a:pt x="5408469" y="332830"/>
                  <a:pt x="5215752" y="358045"/>
                </a:cubicBezTo>
                <a:cubicBezTo>
                  <a:pt x="5023035" y="383260"/>
                  <a:pt x="4830484" y="342180"/>
                  <a:pt x="4693614" y="358045"/>
                </a:cubicBezTo>
                <a:cubicBezTo>
                  <a:pt x="4556744" y="373910"/>
                  <a:pt x="4260344" y="365530"/>
                  <a:pt x="3999551" y="358045"/>
                </a:cubicBezTo>
                <a:cubicBezTo>
                  <a:pt x="3738758" y="350560"/>
                  <a:pt x="3582154" y="352167"/>
                  <a:pt x="3362796" y="358045"/>
                </a:cubicBezTo>
                <a:cubicBezTo>
                  <a:pt x="3143438" y="363923"/>
                  <a:pt x="2868746" y="387420"/>
                  <a:pt x="2726042" y="358045"/>
                </a:cubicBezTo>
                <a:cubicBezTo>
                  <a:pt x="2583338" y="328670"/>
                  <a:pt x="2125379" y="374890"/>
                  <a:pt x="1974671" y="358045"/>
                </a:cubicBezTo>
                <a:cubicBezTo>
                  <a:pt x="1823963" y="341200"/>
                  <a:pt x="1628155" y="340089"/>
                  <a:pt x="1452532" y="358045"/>
                </a:cubicBezTo>
                <a:cubicBezTo>
                  <a:pt x="1276909" y="376001"/>
                  <a:pt x="1071732" y="344737"/>
                  <a:pt x="930394" y="358045"/>
                </a:cubicBezTo>
                <a:cubicBezTo>
                  <a:pt x="789056" y="371353"/>
                  <a:pt x="357415" y="329608"/>
                  <a:pt x="179023" y="358045"/>
                </a:cubicBezTo>
                <a:cubicBezTo>
                  <a:pt x="77671" y="355838"/>
                  <a:pt x="-9022" y="425457"/>
                  <a:pt x="0" y="537068"/>
                </a:cubicBezTo>
                <a:cubicBezTo>
                  <a:pt x="15630" y="779348"/>
                  <a:pt x="-4308" y="874148"/>
                  <a:pt x="0" y="1110988"/>
                </a:cubicBezTo>
                <a:cubicBezTo>
                  <a:pt x="4308" y="1347828"/>
                  <a:pt x="13537" y="1489740"/>
                  <a:pt x="0" y="1810890"/>
                </a:cubicBezTo>
                <a:cubicBezTo>
                  <a:pt x="-13537" y="2132040"/>
                  <a:pt x="-23504" y="2177916"/>
                  <a:pt x="0" y="2468798"/>
                </a:cubicBezTo>
                <a:cubicBezTo>
                  <a:pt x="23504" y="2759680"/>
                  <a:pt x="-21732" y="2833621"/>
                  <a:pt x="0" y="3042718"/>
                </a:cubicBezTo>
                <a:cubicBezTo>
                  <a:pt x="21732" y="3251815"/>
                  <a:pt x="-24413" y="3423020"/>
                  <a:pt x="0" y="3658632"/>
                </a:cubicBezTo>
                <a:cubicBezTo>
                  <a:pt x="24413" y="3894244"/>
                  <a:pt x="-20339" y="4199344"/>
                  <a:pt x="0" y="4736482"/>
                </a:cubicBezTo>
                <a:cubicBezTo>
                  <a:pt x="-16219" y="4827687"/>
                  <a:pt x="81408" y="4913570"/>
                  <a:pt x="179023" y="4915505"/>
                </a:cubicBezTo>
                <a:cubicBezTo>
                  <a:pt x="257500" y="4916865"/>
                  <a:pt x="365409" y="4827734"/>
                  <a:pt x="358046" y="4736482"/>
                </a:cubicBezTo>
                <a:cubicBezTo>
                  <a:pt x="353266" y="4669488"/>
                  <a:pt x="366154" y="4611792"/>
                  <a:pt x="358045" y="4557460"/>
                </a:cubicBezTo>
                <a:cubicBezTo>
                  <a:pt x="653007" y="4544276"/>
                  <a:pt x="868332" y="4556413"/>
                  <a:pt x="1109416" y="4557460"/>
                </a:cubicBezTo>
                <a:cubicBezTo>
                  <a:pt x="1350500" y="4558507"/>
                  <a:pt x="1463685" y="4548485"/>
                  <a:pt x="1574246" y="4557460"/>
                </a:cubicBezTo>
                <a:cubicBezTo>
                  <a:pt x="1684807" y="4566436"/>
                  <a:pt x="2099251" y="4541289"/>
                  <a:pt x="2325617" y="4557460"/>
                </a:cubicBezTo>
                <a:cubicBezTo>
                  <a:pt x="2551983" y="4573631"/>
                  <a:pt x="2748034" y="4588631"/>
                  <a:pt x="2962372" y="4557460"/>
                </a:cubicBezTo>
                <a:cubicBezTo>
                  <a:pt x="3176711" y="4526289"/>
                  <a:pt x="3370867" y="4582747"/>
                  <a:pt x="3713742" y="4557460"/>
                </a:cubicBezTo>
                <a:cubicBezTo>
                  <a:pt x="4056617" y="4532174"/>
                  <a:pt x="4268308" y="4562422"/>
                  <a:pt x="4407805" y="4557460"/>
                </a:cubicBezTo>
                <a:cubicBezTo>
                  <a:pt x="4547302" y="4552498"/>
                  <a:pt x="4741633" y="4559961"/>
                  <a:pt x="4929944" y="4557460"/>
                </a:cubicBezTo>
                <a:cubicBezTo>
                  <a:pt x="5118255" y="4554959"/>
                  <a:pt x="5308684" y="4581293"/>
                  <a:pt x="5452082" y="4557460"/>
                </a:cubicBezTo>
                <a:cubicBezTo>
                  <a:pt x="5595480" y="4533627"/>
                  <a:pt x="5888139" y="4533339"/>
                  <a:pt x="6088837" y="4557460"/>
                </a:cubicBezTo>
                <a:cubicBezTo>
                  <a:pt x="6189977" y="4552456"/>
                  <a:pt x="6267782" y="4481710"/>
                  <a:pt x="6267860" y="4378437"/>
                </a:cubicBezTo>
                <a:cubicBezTo>
                  <a:pt x="6260663" y="4205529"/>
                  <a:pt x="6237238" y="3964254"/>
                  <a:pt x="6267860" y="3678535"/>
                </a:cubicBezTo>
                <a:cubicBezTo>
                  <a:pt x="6298482" y="3392816"/>
                  <a:pt x="6280725" y="3202609"/>
                  <a:pt x="6267860" y="2936638"/>
                </a:cubicBezTo>
                <a:cubicBezTo>
                  <a:pt x="6254995" y="2670667"/>
                  <a:pt x="6266879" y="2417527"/>
                  <a:pt x="6267860" y="2278730"/>
                </a:cubicBezTo>
                <a:cubicBezTo>
                  <a:pt x="6268841" y="2139933"/>
                  <a:pt x="6302692" y="1852993"/>
                  <a:pt x="6267860" y="1578828"/>
                </a:cubicBezTo>
                <a:cubicBezTo>
                  <a:pt x="6233028" y="1304663"/>
                  <a:pt x="6306918" y="1146219"/>
                  <a:pt x="6267860" y="794937"/>
                </a:cubicBezTo>
                <a:cubicBezTo>
                  <a:pt x="6228802" y="443655"/>
                  <a:pt x="6287976" y="462740"/>
                  <a:pt x="6267860" y="179023"/>
                </a:cubicBezTo>
                <a:close/>
                <a:moveTo>
                  <a:pt x="179023" y="716091"/>
                </a:moveTo>
                <a:cubicBezTo>
                  <a:pt x="265668" y="714289"/>
                  <a:pt x="337017" y="640629"/>
                  <a:pt x="358046" y="537068"/>
                </a:cubicBezTo>
                <a:cubicBezTo>
                  <a:pt x="361714" y="492182"/>
                  <a:pt x="317994" y="436479"/>
                  <a:pt x="268535" y="447557"/>
                </a:cubicBezTo>
                <a:cubicBezTo>
                  <a:pt x="220056" y="454115"/>
                  <a:pt x="187364" y="495385"/>
                  <a:pt x="179024" y="537068"/>
                </a:cubicBezTo>
                <a:cubicBezTo>
                  <a:pt x="176119" y="591294"/>
                  <a:pt x="173238" y="657551"/>
                  <a:pt x="179023" y="716091"/>
                </a:cubicBezTo>
                <a:close/>
              </a:path>
              <a:path w="6267860" h="4915505" fill="darkenLess" stroke="0" extrusionOk="0">
                <a:moveTo>
                  <a:pt x="179023" y="716091"/>
                </a:moveTo>
                <a:cubicBezTo>
                  <a:pt x="285802" y="735439"/>
                  <a:pt x="376094" y="628568"/>
                  <a:pt x="358046" y="537068"/>
                </a:cubicBezTo>
                <a:cubicBezTo>
                  <a:pt x="365828" y="478149"/>
                  <a:pt x="322087" y="445214"/>
                  <a:pt x="268535" y="447557"/>
                </a:cubicBezTo>
                <a:cubicBezTo>
                  <a:pt x="218649" y="437214"/>
                  <a:pt x="177067" y="486272"/>
                  <a:pt x="179024" y="537068"/>
                </a:cubicBezTo>
                <a:cubicBezTo>
                  <a:pt x="179424" y="589490"/>
                  <a:pt x="170715" y="644074"/>
                  <a:pt x="179023" y="716091"/>
                </a:cubicBezTo>
                <a:close/>
                <a:moveTo>
                  <a:pt x="6088837" y="358045"/>
                </a:moveTo>
                <a:cubicBezTo>
                  <a:pt x="6191317" y="355898"/>
                  <a:pt x="6277722" y="259823"/>
                  <a:pt x="6267860" y="179022"/>
                </a:cubicBezTo>
                <a:cubicBezTo>
                  <a:pt x="6252425" y="64779"/>
                  <a:pt x="6186397" y="-6036"/>
                  <a:pt x="6088837" y="-1"/>
                </a:cubicBezTo>
                <a:cubicBezTo>
                  <a:pt x="5995632" y="1375"/>
                  <a:pt x="5923641" y="87738"/>
                  <a:pt x="5909814" y="179022"/>
                </a:cubicBezTo>
                <a:cubicBezTo>
                  <a:pt x="5917228" y="228413"/>
                  <a:pt x="5952038" y="272453"/>
                  <a:pt x="5999325" y="268533"/>
                </a:cubicBezTo>
                <a:cubicBezTo>
                  <a:pt x="6051036" y="266560"/>
                  <a:pt x="6090029" y="225971"/>
                  <a:pt x="6088836" y="179022"/>
                </a:cubicBezTo>
                <a:cubicBezTo>
                  <a:pt x="6091239" y="238777"/>
                  <a:pt x="6090358" y="303362"/>
                  <a:pt x="6088837" y="358045"/>
                </a:cubicBezTo>
                <a:close/>
              </a:path>
              <a:path w="6267860" h="4915505" fill="none" extrusionOk="0">
                <a:moveTo>
                  <a:pt x="0" y="537068"/>
                </a:moveTo>
                <a:cubicBezTo>
                  <a:pt x="-11172" y="421226"/>
                  <a:pt x="79876" y="366436"/>
                  <a:pt x="179023" y="358045"/>
                </a:cubicBezTo>
                <a:cubicBezTo>
                  <a:pt x="390606" y="383849"/>
                  <a:pt x="552828" y="376614"/>
                  <a:pt x="701162" y="358045"/>
                </a:cubicBezTo>
                <a:cubicBezTo>
                  <a:pt x="849496" y="339476"/>
                  <a:pt x="1021690" y="371078"/>
                  <a:pt x="1337916" y="358045"/>
                </a:cubicBezTo>
                <a:cubicBezTo>
                  <a:pt x="1654142" y="345012"/>
                  <a:pt x="1695621" y="354080"/>
                  <a:pt x="1802747" y="358045"/>
                </a:cubicBezTo>
                <a:cubicBezTo>
                  <a:pt x="1909873" y="362010"/>
                  <a:pt x="2164925" y="372493"/>
                  <a:pt x="2496810" y="358045"/>
                </a:cubicBezTo>
                <a:cubicBezTo>
                  <a:pt x="2828695" y="343597"/>
                  <a:pt x="2903026" y="339943"/>
                  <a:pt x="3133565" y="358045"/>
                </a:cubicBezTo>
                <a:cubicBezTo>
                  <a:pt x="3364104" y="376147"/>
                  <a:pt x="3575012" y="377027"/>
                  <a:pt x="3713011" y="358045"/>
                </a:cubicBezTo>
                <a:cubicBezTo>
                  <a:pt x="3851010" y="339063"/>
                  <a:pt x="4208727" y="385141"/>
                  <a:pt x="4407074" y="358045"/>
                </a:cubicBezTo>
                <a:cubicBezTo>
                  <a:pt x="4605421" y="330949"/>
                  <a:pt x="4806103" y="377778"/>
                  <a:pt x="5043829" y="358045"/>
                </a:cubicBezTo>
                <a:cubicBezTo>
                  <a:pt x="5281555" y="338312"/>
                  <a:pt x="5499909" y="317188"/>
                  <a:pt x="5909815" y="358045"/>
                </a:cubicBezTo>
                <a:cubicBezTo>
                  <a:pt x="5914397" y="293281"/>
                  <a:pt x="5911113" y="242776"/>
                  <a:pt x="5909815" y="179023"/>
                </a:cubicBezTo>
                <a:cubicBezTo>
                  <a:pt x="5907951" y="84351"/>
                  <a:pt x="6012068" y="-1031"/>
                  <a:pt x="6088838" y="0"/>
                </a:cubicBezTo>
                <a:cubicBezTo>
                  <a:pt x="6180837" y="-2298"/>
                  <a:pt x="6249688" y="87997"/>
                  <a:pt x="6267861" y="179023"/>
                </a:cubicBezTo>
                <a:cubicBezTo>
                  <a:pt x="6037421" y="1376467"/>
                  <a:pt x="6224928" y="3108667"/>
                  <a:pt x="6267860" y="4378437"/>
                </a:cubicBezTo>
                <a:cubicBezTo>
                  <a:pt x="6267492" y="4469922"/>
                  <a:pt x="6171564" y="4555173"/>
                  <a:pt x="6088837" y="4557460"/>
                </a:cubicBezTo>
                <a:cubicBezTo>
                  <a:pt x="5863653" y="4560438"/>
                  <a:pt x="5703553" y="4546477"/>
                  <a:pt x="5337466" y="4557460"/>
                </a:cubicBezTo>
                <a:cubicBezTo>
                  <a:pt x="4971379" y="4568443"/>
                  <a:pt x="5101270" y="4552384"/>
                  <a:pt x="4872636" y="4557460"/>
                </a:cubicBezTo>
                <a:cubicBezTo>
                  <a:pt x="4644002" y="4562537"/>
                  <a:pt x="4486300" y="4585880"/>
                  <a:pt x="4293189" y="4557460"/>
                </a:cubicBezTo>
                <a:cubicBezTo>
                  <a:pt x="4100078" y="4529040"/>
                  <a:pt x="3827908" y="4543505"/>
                  <a:pt x="3656434" y="4557460"/>
                </a:cubicBezTo>
                <a:cubicBezTo>
                  <a:pt x="3484961" y="4571415"/>
                  <a:pt x="3300056" y="4538384"/>
                  <a:pt x="3191603" y="4557460"/>
                </a:cubicBezTo>
                <a:cubicBezTo>
                  <a:pt x="3083150" y="4576536"/>
                  <a:pt x="2869841" y="4549729"/>
                  <a:pt x="2726772" y="4557460"/>
                </a:cubicBezTo>
                <a:cubicBezTo>
                  <a:pt x="2583703" y="4565191"/>
                  <a:pt x="2325140" y="4544031"/>
                  <a:pt x="2204634" y="4557460"/>
                </a:cubicBezTo>
                <a:cubicBezTo>
                  <a:pt x="2084128" y="4570889"/>
                  <a:pt x="1712092" y="4587646"/>
                  <a:pt x="1567879" y="4557460"/>
                </a:cubicBezTo>
                <a:cubicBezTo>
                  <a:pt x="1423666" y="4527274"/>
                  <a:pt x="1242101" y="4542642"/>
                  <a:pt x="1103048" y="4557460"/>
                </a:cubicBezTo>
                <a:cubicBezTo>
                  <a:pt x="963995" y="4572278"/>
                  <a:pt x="550827" y="4525793"/>
                  <a:pt x="358045" y="4557460"/>
                </a:cubicBezTo>
                <a:cubicBezTo>
                  <a:pt x="365413" y="4617631"/>
                  <a:pt x="354896" y="4687174"/>
                  <a:pt x="358045" y="4736482"/>
                </a:cubicBezTo>
                <a:cubicBezTo>
                  <a:pt x="361045" y="4839365"/>
                  <a:pt x="268760" y="4914352"/>
                  <a:pt x="179022" y="4915505"/>
                </a:cubicBezTo>
                <a:cubicBezTo>
                  <a:pt x="67528" y="4895843"/>
                  <a:pt x="-21031" y="4826235"/>
                  <a:pt x="-1" y="4736482"/>
                </a:cubicBezTo>
                <a:cubicBezTo>
                  <a:pt x="-164459" y="3257162"/>
                  <a:pt x="-91322" y="1778258"/>
                  <a:pt x="0" y="537068"/>
                </a:cubicBezTo>
                <a:close/>
                <a:moveTo>
                  <a:pt x="5909815" y="358045"/>
                </a:moveTo>
                <a:cubicBezTo>
                  <a:pt x="5989088" y="364754"/>
                  <a:pt x="6047403" y="362296"/>
                  <a:pt x="6088837" y="358045"/>
                </a:cubicBezTo>
                <a:cubicBezTo>
                  <a:pt x="6193633" y="334242"/>
                  <a:pt x="6283386" y="270001"/>
                  <a:pt x="6267860" y="179022"/>
                </a:cubicBezTo>
                <a:moveTo>
                  <a:pt x="6088837" y="358045"/>
                </a:moveTo>
                <a:cubicBezTo>
                  <a:pt x="6088663" y="317644"/>
                  <a:pt x="6084587" y="267977"/>
                  <a:pt x="6088837" y="179023"/>
                </a:cubicBezTo>
                <a:cubicBezTo>
                  <a:pt x="6095885" y="233319"/>
                  <a:pt x="6039454" y="263443"/>
                  <a:pt x="5999326" y="268534"/>
                </a:cubicBezTo>
                <a:cubicBezTo>
                  <a:pt x="5949787" y="270586"/>
                  <a:pt x="5910883" y="231125"/>
                  <a:pt x="5909815" y="179023"/>
                </a:cubicBezTo>
                <a:moveTo>
                  <a:pt x="179023" y="716091"/>
                </a:moveTo>
                <a:cubicBezTo>
                  <a:pt x="177488" y="648172"/>
                  <a:pt x="183247" y="619527"/>
                  <a:pt x="179023" y="537068"/>
                </a:cubicBezTo>
                <a:cubicBezTo>
                  <a:pt x="181758" y="491998"/>
                  <a:pt x="218136" y="442420"/>
                  <a:pt x="268534" y="447557"/>
                </a:cubicBezTo>
                <a:cubicBezTo>
                  <a:pt x="320976" y="453545"/>
                  <a:pt x="367284" y="484353"/>
                  <a:pt x="358045" y="537068"/>
                </a:cubicBezTo>
                <a:cubicBezTo>
                  <a:pt x="357799" y="632791"/>
                  <a:pt x="291273" y="730983"/>
                  <a:pt x="179022" y="716091"/>
                </a:cubicBezTo>
                <a:cubicBezTo>
                  <a:pt x="84624" y="713727"/>
                  <a:pt x="3510" y="642517"/>
                  <a:pt x="-1" y="537068"/>
                </a:cubicBezTo>
                <a:moveTo>
                  <a:pt x="358045" y="537068"/>
                </a:moveTo>
                <a:cubicBezTo>
                  <a:pt x="373324" y="772676"/>
                  <a:pt x="323111" y="1046333"/>
                  <a:pt x="358045" y="1287541"/>
                </a:cubicBezTo>
                <a:cubicBezTo>
                  <a:pt x="392979" y="1528749"/>
                  <a:pt x="372884" y="1633557"/>
                  <a:pt x="358045" y="1836995"/>
                </a:cubicBezTo>
                <a:cubicBezTo>
                  <a:pt x="343206" y="2040433"/>
                  <a:pt x="354038" y="2118714"/>
                  <a:pt x="358045" y="2386448"/>
                </a:cubicBezTo>
                <a:cubicBezTo>
                  <a:pt x="362052" y="2654182"/>
                  <a:pt x="385272" y="2781909"/>
                  <a:pt x="358045" y="2935902"/>
                </a:cubicBezTo>
                <a:cubicBezTo>
                  <a:pt x="330818" y="3089895"/>
                  <a:pt x="388003" y="3333717"/>
                  <a:pt x="358045" y="3686375"/>
                </a:cubicBezTo>
                <a:cubicBezTo>
                  <a:pt x="328087" y="4039033"/>
                  <a:pt x="355425" y="4351011"/>
                  <a:pt x="358045" y="4557460"/>
                </a:cubicBezTo>
              </a:path>
              <a:path w="6267860" h="4915505" fill="none" stroke="0" extrusionOk="0">
                <a:moveTo>
                  <a:pt x="0" y="537068"/>
                </a:moveTo>
                <a:cubicBezTo>
                  <a:pt x="4100" y="434975"/>
                  <a:pt x="102695" y="355982"/>
                  <a:pt x="179023" y="358045"/>
                </a:cubicBezTo>
                <a:cubicBezTo>
                  <a:pt x="459063" y="394418"/>
                  <a:pt x="620920" y="369543"/>
                  <a:pt x="930394" y="358045"/>
                </a:cubicBezTo>
                <a:cubicBezTo>
                  <a:pt x="1239868" y="346547"/>
                  <a:pt x="1384460" y="361259"/>
                  <a:pt x="1509840" y="358045"/>
                </a:cubicBezTo>
                <a:cubicBezTo>
                  <a:pt x="1635220" y="354831"/>
                  <a:pt x="2056525" y="334906"/>
                  <a:pt x="2203903" y="358045"/>
                </a:cubicBezTo>
                <a:cubicBezTo>
                  <a:pt x="2351281" y="381184"/>
                  <a:pt x="2649038" y="388892"/>
                  <a:pt x="2955273" y="358045"/>
                </a:cubicBezTo>
                <a:cubicBezTo>
                  <a:pt x="3261508" y="327199"/>
                  <a:pt x="3331166" y="375739"/>
                  <a:pt x="3534720" y="358045"/>
                </a:cubicBezTo>
                <a:cubicBezTo>
                  <a:pt x="3738274" y="340351"/>
                  <a:pt x="3793334" y="356258"/>
                  <a:pt x="3999551" y="358045"/>
                </a:cubicBezTo>
                <a:cubicBezTo>
                  <a:pt x="4205768" y="359832"/>
                  <a:pt x="4543699" y="365533"/>
                  <a:pt x="4693614" y="358045"/>
                </a:cubicBezTo>
                <a:cubicBezTo>
                  <a:pt x="4843529" y="350557"/>
                  <a:pt x="5025008" y="363128"/>
                  <a:pt x="5158444" y="358045"/>
                </a:cubicBezTo>
                <a:cubicBezTo>
                  <a:pt x="5291880" y="352963"/>
                  <a:pt x="5741081" y="389730"/>
                  <a:pt x="5909815" y="358045"/>
                </a:cubicBezTo>
                <a:cubicBezTo>
                  <a:pt x="5902430" y="316649"/>
                  <a:pt x="5908495" y="225099"/>
                  <a:pt x="5909815" y="179023"/>
                </a:cubicBezTo>
                <a:cubicBezTo>
                  <a:pt x="5904117" y="57312"/>
                  <a:pt x="6011081" y="1742"/>
                  <a:pt x="6088838" y="0"/>
                </a:cubicBezTo>
                <a:cubicBezTo>
                  <a:pt x="6187932" y="3250"/>
                  <a:pt x="6245479" y="78251"/>
                  <a:pt x="6267861" y="179023"/>
                </a:cubicBezTo>
                <a:cubicBezTo>
                  <a:pt x="6529485" y="1545897"/>
                  <a:pt x="6174128" y="2854886"/>
                  <a:pt x="6267860" y="4378437"/>
                </a:cubicBezTo>
                <a:cubicBezTo>
                  <a:pt x="6267722" y="4494667"/>
                  <a:pt x="6168213" y="4544636"/>
                  <a:pt x="6088837" y="4557460"/>
                </a:cubicBezTo>
                <a:cubicBezTo>
                  <a:pt x="5958517" y="4547221"/>
                  <a:pt x="5778512" y="4572334"/>
                  <a:pt x="5624006" y="4557460"/>
                </a:cubicBezTo>
                <a:cubicBezTo>
                  <a:pt x="5469500" y="4542586"/>
                  <a:pt x="5049993" y="4591296"/>
                  <a:pt x="4872636" y="4557460"/>
                </a:cubicBezTo>
                <a:cubicBezTo>
                  <a:pt x="4695279" y="4523625"/>
                  <a:pt x="4508350" y="4554148"/>
                  <a:pt x="4235881" y="4557460"/>
                </a:cubicBezTo>
                <a:cubicBezTo>
                  <a:pt x="3963413" y="4560772"/>
                  <a:pt x="3735891" y="4537149"/>
                  <a:pt x="3541818" y="4557460"/>
                </a:cubicBezTo>
                <a:cubicBezTo>
                  <a:pt x="3347745" y="4577771"/>
                  <a:pt x="3158221" y="4538001"/>
                  <a:pt x="2790448" y="4557460"/>
                </a:cubicBezTo>
                <a:cubicBezTo>
                  <a:pt x="2422675" y="4576920"/>
                  <a:pt x="2490689" y="4559384"/>
                  <a:pt x="2211001" y="4557460"/>
                </a:cubicBezTo>
                <a:cubicBezTo>
                  <a:pt x="1931313" y="4555536"/>
                  <a:pt x="1936223" y="4579603"/>
                  <a:pt x="1688862" y="4557460"/>
                </a:cubicBezTo>
                <a:cubicBezTo>
                  <a:pt x="1441501" y="4535317"/>
                  <a:pt x="1396602" y="4565345"/>
                  <a:pt x="1224031" y="4557460"/>
                </a:cubicBezTo>
                <a:cubicBezTo>
                  <a:pt x="1051460" y="4549575"/>
                  <a:pt x="599109" y="4557387"/>
                  <a:pt x="358045" y="4557460"/>
                </a:cubicBezTo>
                <a:cubicBezTo>
                  <a:pt x="349368" y="4634478"/>
                  <a:pt x="360189" y="4698038"/>
                  <a:pt x="358045" y="4736482"/>
                </a:cubicBezTo>
                <a:cubicBezTo>
                  <a:pt x="374851" y="4826311"/>
                  <a:pt x="274931" y="4915390"/>
                  <a:pt x="179022" y="4915505"/>
                </a:cubicBezTo>
                <a:cubicBezTo>
                  <a:pt x="92226" y="4922479"/>
                  <a:pt x="6705" y="4827455"/>
                  <a:pt x="-1" y="4736482"/>
                </a:cubicBezTo>
                <a:cubicBezTo>
                  <a:pt x="65957" y="3301006"/>
                  <a:pt x="-92130" y="1984658"/>
                  <a:pt x="0" y="537068"/>
                </a:cubicBezTo>
                <a:close/>
                <a:moveTo>
                  <a:pt x="5909815" y="358045"/>
                </a:moveTo>
                <a:cubicBezTo>
                  <a:pt x="5995609" y="360702"/>
                  <a:pt x="6002919" y="363080"/>
                  <a:pt x="6088837" y="358045"/>
                </a:cubicBezTo>
                <a:cubicBezTo>
                  <a:pt x="6205771" y="370895"/>
                  <a:pt x="6255703" y="284376"/>
                  <a:pt x="6267860" y="179022"/>
                </a:cubicBezTo>
                <a:moveTo>
                  <a:pt x="6088837" y="358045"/>
                </a:moveTo>
                <a:cubicBezTo>
                  <a:pt x="6092082" y="283817"/>
                  <a:pt x="6090944" y="255377"/>
                  <a:pt x="6088837" y="179023"/>
                </a:cubicBezTo>
                <a:cubicBezTo>
                  <a:pt x="6086158" y="223574"/>
                  <a:pt x="6041911" y="260539"/>
                  <a:pt x="5999326" y="268534"/>
                </a:cubicBezTo>
                <a:cubicBezTo>
                  <a:pt x="5942106" y="274464"/>
                  <a:pt x="5906958" y="227260"/>
                  <a:pt x="5909815" y="179023"/>
                </a:cubicBezTo>
                <a:moveTo>
                  <a:pt x="179023" y="716091"/>
                </a:moveTo>
                <a:cubicBezTo>
                  <a:pt x="185965" y="632568"/>
                  <a:pt x="171534" y="579517"/>
                  <a:pt x="179023" y="537068"/>
                </a:cubicBezTo>
                <a:cubicBezTo>
                  <a:pt x="176672" y="498772"/>
                  <a:pt x="217453" y="446271"/>
                  <a:pt x="268534" y="447557"/>
                </a:cubicBezTo>
                <a:cubicBezTo>
                  <a:pt x="308022" y="452400"/>
                  <a:pt x="348035" y="492055"/>
                  <a:pt x="358045" y="537068"/>
                </a:cubicBezTo>
                <a:cubicBezTo>
                  <a:pt x="360789" y="624301"/>
                  <a:pt x="297071" y="727462"/>
                  <a:pt x="179022" y="716091"/>
                </a:cubicBezTo>
                <a:cubicBezTo>
                  <a:pt x="68166" y="694839"/>
                  <a:pt x="21002" y="637738"/>
                  <a:pt x="-1" y="537068"/>
                </a:cubicBezTo>
                <a:moveTo>
                  <a:pt x="358045" y="537068"/>
                </a:moveTo>
                <a:cubicBezTo>
                  <a:pt x="387832" y="703175"/>
                  <a:pt x="341006" y="1016937"/>
                  <a:pt x="358045" y="1166929"/>
                </a:cubicBezTo>
                <a:cubicBezTo>
                  <a:pt x="375084" y="1316921"/>
                  <a:pt x="341314" y="1582804"/>
                  <a:pt x="358045" y="1796791"/>
                </a:cubicBezTo>
                <a:cubicBezTo>
                  <a:pt x="374776" y="2010778"/>
                  <a:pt x="351429" y="2109920"/>
                  <a:pt x="358045" y="2386448"/>
                </a:cubicBezTo>
                <a:cubicBezTo>
                  <a:pt x="364661" y="2662976"/>
                  <a:pt x="338975" y="2904305"/>
                  <a:pt x="358045" y="3056514"/>
                </a:cubicBezTo>
                <a:cubicBezTo>
                  <a:pt x="377115" y="3208723"/>
                  <a:pt x="362399" y="3506202"/>
                  <a:pt x="358045" y="3806987"/>
                </a:cubicBezTo>
                <a:cubicBezTo>
                  <a:pt x="353691" y="4107772"/>
                  <a:pt x="355334" y="4244406"/>
                  <a:pt x="358045" y="455746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rgbClr val="212529"/>
                </a:solidFill>
                <a:effectLst/>
              </a:rPr>
              <a:t>​​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Znak na plaži grada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err="1" smtClean="0">
                <a:solidFill>
                  <a:schemeClr val="tx1"/>
                </a:solidFill>
                <a:effectLst/>
              </a:rPr>
              <a:t>Durbana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,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Južnoafričkoj Republici,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1989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. godine. Tekst na znaku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napisan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je na trima jezicima: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</a:rPr>
              <a:t> 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engleskom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, nizozemskom i afrikaansu. Tekst glasi: „U skladu s člankom 37 </a:t>
            </a:r>
            <a:r>
              <a:rPr lang="hr-HR" sz="2800" b="1" i="0" dirty="0" err="1">
                <a:solidFill>
                  <a:schemeClr val="tx1"/>
                </a:solidFill>
                <a:effectLst/>
              </a:rPr>
              <a:t>durbanskih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propisa o plažama, ovo je kupalište rezervirano isključivo za pripadnike bijele rase.”​​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3E1F928-C879-4985-9329-6040F4C97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67" y="1263192"/>
            <a:ext cx="4091233" cy="542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330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8B48C73-260E-49D0-9B18-824C0CCA8A64}"/>
              </a:ext>
            </a:extLst>
          </p:cNvPr>
          <p:cNvSpPr/>
          <p:nvPr/>
        </p:nvSpPr>
        <p:spPr>
          <a:xfrm>
            <a:off x="606458" y="4191197"/>
            <a:ext cx="3069995" cy="2396421"/>
          </a:xfrm>
          <a:custGeom>
            <a:avLst/>
            <a:gdLst>
              <a:gd name="connsiteX0" fmla="*/ 3069995 w 3069995"/>
              <a:gd name="connsiteY0" fmla="*/ 87278 h 2396421"/>
              <a:gd name="connsiteX1" fmla="*/ 2982717 w 3069995"/>
              <a:gd name="connsiteY1" fmla="*/ 174556 h 2396421"/>
              <a:gd name="connsiteX2" fmla="*/ 2982717 w 3069995"/>
              <a:gd name="connsiteY2" fmla="*/ 87278 h 2396421"/>
              <a:gd name="connsiteX3" fmla="*/ 2939078 w 3069995"/>
              <a:gd name="connsiteY3" fmla="*/ 130917 h 2396421"/>
              <a:gd name="connsiteX4" fmla="*/ 2895439 w 3069995"/>
              <a:gd name="connsiteY4" fmla="*/ 87278 h 2396421"/>
              <a:gd name="connsiteX5" fmla="*/ 2895440 w 3069995"/>
              <a:gd name="connsiteY5" fmla="*/ 174555 h 2396421"/>
              <a:gd name="connsiteX6" fmla="*/ 2277644 w 3069995"/>
              <a:gd name="connsiteY6" fmla="*/ 174555 h 2396421"/>
              <a:gd name="connsiteX7" fmla="*/ 1744094 w 3069995"/>
              <a:gd name="connsiteY7" fmla="*/ 174555 h 2396421"/>
              <a:gd name="connsiteX8" fmla="*/ 1210543 w 3069995"/>
              <a:gd name="connsiteY8" fmla="*/ 174555 h 2396421"/>
              <a:gd name="connsiteX9" fmla="*/ 592747 w 3069995"/>
              <a:gd name="connsiteY9" fmla="*/ 174555 h 2396421"/>
              <a:gd name="connsiteX10" fmla="*/ 87278 w 3069995"/>
              <a:gd name="connsiteY10" fmla="*/ 174555 h 2396421"/>
              <a:gd name="connsiteX11" fmla="*/ 0 w 3069995"/>
              <a:gd name="connsiteY11" fmla="*/ 261833 h 2396421"/>
              <a:gd name="connsiteX12" fmla="*/ 0 w 3069995"/>
              <a:gd name="connsiteY12" fmla="*/ 903323 h 2396421"/>
              <a:gd name="connsiteX13" fmla="*/ 0 w 3069995"/>
              <a:gd name="connsiteY13" fmla="*/ 1565287 h 2396421"/>
              <a:gd name="connsiteX14" fmla="*/ 0 w 3069995"/>
              <a:gd name="connsiteY14" fmla="*/ 2309143 h 2396421"/>
              <a:gd name="connsiteX15" fmla="*/ 87278 w 3069995"/>
              <a:gd name="connsiteY15" fmla="*/ 2396421 h 2396421"/>
              <a:gd name="connsiteX16" fmla="*/ 174556 w 3069995"/>
              <a:gd name="connsiteY16" fmla="*/ 2309143 h 2396421"/>
              <a:gd name="connsiteX17" fmla="*/ 174555 w 3069995"/>
              <a:gd name="connsiteY17" fmla="*/ 2221866 h 2396421"/>
              <a:gd name="connsiteX18" fmla="*/ 680024 w 3069995"/>
              <a:gd name="connsiteY18" fmla="*/ 2221866 h 2396421"/>
              <a:gd name="connsiteX19" fmla="*/ 1185493 w 3069995"/>
              <a:gd name="connsiteY19" fmla="*/ 2221866 h 2396421"/>
              <a:gd name="connsiteX20" fmla="*/ 1747126 w 3069995"/>
              <a:gd name="connsiteY20" fmla="*/ 2221866 h 2396421"/>
              <a:gd name="connsiteX21" fmla="*/ 2224513 w 3069995"/>
              <a:gd name="connsiteY21" fmla="*/ 2221866 h 2396421"/>
              <a:gd name="connsiteX22" fmla="*/ 2982717 w 3069995"/>
              <a:gd name="connsiteY22" fmla="*/ 2221866 h 2396421"/>
              <a:gd name="connsiteX23" fmla="*/ 3069995 w 3069995"/>
              <a:gd name="connsiteY23" fmla="*/ 2134588 h 2396421"/>
              <a:gd name="connsiteX24" fmla="*/ 3069995 w 3069995"/>
              <a:gd name="connsiteY24" fmla="*/ 1431678 h 2396421"/>
              <a:gd name="connsiteX25" fmla="*/ 3069995 w 3069995"/>
              <a:gd name="connsiteY25" fmla="*/ 728768 h 2396421"/>
              <a:gd name="connsiteX26" fmla="*/ 3069995 w 3069995"/>
              <a:gd name="connsiteY26" fmla="*/ 87278 h 2396421"/>
              <a:gd name="connsiteX27" fmla="*/ 87278 w 3069995"/>
              <a:gd name="connsiteY27" fmla="*/ 349111 h 2396421"/>
              <a:gd name="connsiteX28" fmla="*/ 174556 w 3069995"/>
              <a:gd name="connsiteY28" fmla="*/ 261833 h 2396421"/>
              <a:gd name="connsiteX29" fmla="*/ 130917 w 3069995"/>
              <a:gd name="connsiteY29" fmla="*/ 218194 h 2396421"/>
              <a:gd name="connsiteX30" fmla="*/ 87278 w 3069995"/>
              <a:gd name="connsiteY30" fmla="*/ 261833 h 2396421"/>
              <a:gd name="connsiteX31" fmla="*/ 87278 w 3069995"/>
              <a:gd name="connsiteY31" fmla="*/ 349111 h 2396421"/>
              <a:gd name="connsiteX0" fmla="*/ 87278 w 3069995"/>
              <a:gd name="connsiteY0" fmla="*/ 349111 h 2396421"/>
              <a:gd name="connsiteX1" fmla="*/ 174556 w 3069995"/>
              <a:gd name="connsiteY1" fmla="*/ 261833 h 2396421"/>
              <a:gd name="connsiteX2" fmla="*/ 130917 w 3069995"/>
              <a:gd name="connsiteY2" fmla="*/ 218194 h 2396421"/>
              <a:gd name="connsiteX3" fmla="*/ 87278 w 3069995"/>
              <a:gd name="connsiteY3" fmla="*/ 261833 h 2396421"/>
              <a:gd name="connsiteX4" fmla="*/ 87278 w 3069995"/>
              <a:gd name="connsiteY4" fmla="*/ 349111 h 2396421"/>
              <a:gd name="connsiteX5" fmla="*/ 2982717 w 3069995"/>
              <a:gd name="connsiteY5" fmla="*/ 174555 h 2396421"/>
              <a:gd name="connsiteX6" fmla="*/ 3069995 w 3069995"/>
              <a:gd name="connsiteY6" fmla="*/ 87277 h 2396421"/>
              <a:gd name="connsiteX7" fmla="*/ 2982717 w 3069995"/>
              <a:gd name="connsiteY7" fmla="*/ -1 h 2396421"/>
              <a:gd name="connsiteX8" fmla="*/ 2895439 w 3069995"/>
              <a:gd name="connsiteY8" fmla="*/ 87277 h 2396421"/>
              <a:gd name="connsiteX9" fmla="*/ 2939078 w 3069995"/>
              <a:gd name="connsiteY9" fmla="*/ 130916 h 2396421"/>
              <a:gd name="connsiteX10" fmla="*/ 2982717 w 3069995"/>
              <a:gd name="connsiteY10" fmla="*/ 87277 h 2396421"/>
              <a:gd name="connsiteX11" fmla="*/ 2982717 w 3069995"/>
              <a:gd name="connsiteY11" fmla="*/ 174555 h 2396421"/>
              <a:gd name="connsiteX0" fmla="*/ 0 w 3069995"/>
              <a:gd name="connsiteY0" fmla="*/ 261833 h 2396421"/>
              <a:gd name="connsiteX1" fmla="*/ 87278 w 3069995"/>
              <a:gd name="connsiteY1" fmla="*/ 174555 h 2396421"/>
              <a:gd name="connsiteX2" fmla="*/ 620829 w 3069995"/>
              <a:gd name="connsiteY2" fmla="*/ 174555 h 2396421"/>
              <a:gd name="connsiteX3" fmla="*/ 1238624 w 3069995"/>
              <a:gd name="connsiteY3" fmla="*/ 174555 h 2396421"/>
              <a:gd name="connsiteX4" fmla="*/ 1828338 w 3069995"/>
              <a:gd name="connsiteY4" fmla="*/ 174555 h 2396421"/>
              <a:gd name="connsiteX5" fmla="*/ 2333808 w 3069995"/>
              <a:gd name="connsiteY5" fmla="*/ 174555 h 2396421"/>
              <a:gd name="connsiteX6" fmla="*/ 2895440 w 3069995"/>
              <a:gd name="connsiteY6" fmla="*/ 174555 h 2396421"/>
              <a:gd name="connsiteX7" fmla="*/ 2895440 w 3069995"/>
              <a:gd name="connsiteY7" fmla="*/ 87278 h 2396421"/>
              <a:gd name="connsiteX8" fmla="*/ 2982718 w 3069995"/>
              <a:gd name="connsiteY8" fmla="*/ 0 h 2396421"/>
              <a:gd name="connsiteX9" fmla="*/ 3069996 w 3069995"/>
              <a:gd name="connsiteY9" fmla="*/ 87278 h 2396421"/>
              <a:gd name="connsiteX10" fmla="*/ 3069995 w 3069995"/>
              <a:gd name="connsiteY10" fmla="*/ 2134588 h 2396421"/>
              <a:gd name="connsiteX11" fmla="*/ 2982717 w 3069995"/>
              <a:gd name="connsiteY11" fmla="*/ 2221866 h 2396421"/>
              <a:gd name="connsiteX12" fmla="*/ 2505329 w 3069995"/>
              <a:gd name="connsiteY12" fmla="*/ 2221866 h 2396421"/>
              <a:gd name="connsiteX13" fmla="*/ 2027942 w 3069995"/>
              <a:gd name="connsiteY13" fmla="*/ 2221866 h 2396421"/>
              <a:gd name="connsiteX14" fmla="*/ 1438228 w 3069995"/>
              <a:gd name="connsiteY14" fmla="*/ 2221866 h 2396421"/>
              <a:gd name="connsiteX15" fmla="*/ 904677 w 3069995"/>
              <a:gd name="connsiteY15" fmla="*/ 2221866 h 2396421"/>
              <a:gd name="connsiteX16" fmla="*/ 174555 w 3069995"/>
              <a:gd name="connsiteY16" fmla="*/ 2221866 h 2396421"/>
              <a:gd name="connsiteX17" fmla="*/ 174555 w 3069995"/>
              <a:gd name="connsiteY17" fmla="*/ 2309143 h 2396421"/>
              <a:gd name="connsiteX18" fmla="*/ 87277 w 3069995"/>
              <a:gd name="connsiteY18" fmla="*/ 2396421 h 2396421"/>
              <a:gd name="connsiteX19" fmla="*/ -1 w 3069995"/>
              <a:gd name="connsiteY19" fmla="*/ 2309143 h 2396421"/>
              <a:gd name="connsiteX20" fmla="*/ 0 w 3069995"/>
              <a:gd name="connsiteY20" fmla="*/ 261833 h 2396421"/>
              <a:gd name="connsiteX21" fmla="*/ 2895440 w 3069995"/>
              <a:gd name="connsiteY21" fmla="*/ 174555 h 2396421"/>
              <a:gd name="connsiteX22" fmla="*/ 2982717 w 3069995"/>
              <a:gd name="connsiteY22" fmla="*/ 174555 h 2396421"/>
              <a:gd name="connsiteX23" fmla="*/ 3069995 w 3069995"/>
              <a:gd name="connsiteY23" fmla="*/ 87277 h 2396421"/>
              <a:gd name="connsiteX24" fmla="*/ 2982717 w 3069995"/>
              <a:gd name="connsiteY24" fmla="*/ 174555 h 2396421"/>
              <a:gd name="connsiteX25" fmla="*/ 2982717 w 3069995"/>
              <a:gd name="connsiteY25" fmla="*/ 87278 h 2396421"/>
              <a:gd name="connsiteX26" fmla="*/ 2939078 w 3069995"/>
              <a:gd name="connsiteY26" fmla="*/ 130917 h 2396421"/>
              <a:gd name="connsiteX27" fmla="*/ 2895439 w 3069995"/>
              <a:gd name="connsiteY27" fmla="*/ 87278 h 2396421"/>
              <a:gd name="connsiteX28" fmla="*/ 87278 w 3069995"/>
              <a:gd name="connsiteY28" fmla="*/ 349111 h 2396421"/>
              <a:gd name="connsiteX29" fmla="*/ 87278 w 3069995"/>
              <a:gd name="connsiteY29" fmla="*/ 261833 h 2396421"/>
              <a:gd name="connsiteX30" fmla="*/ 130917 w 3069995"/>
              <a:gd name="connsiteY30" fmla="*/ 218194 h 2396421"/>
              <a:gd name="connsiteX31" fmla="*/ 174556 w 3069995"/>
              <a:gd name="connsiteY31" fmla="*/ 261833 h 2396421"/>
              <a:gd name="connsiteX32" fmla="*/ 87278 w 3069995"/>
              <a:gd name="connsiteY32" fmla="*/ 349111 h 2396421"/>
              <a:gd name="connsiteX33" fmla="*/ 0 w 3069995"/>
              <a:gd name="connsiteY33" fmla="*/ 261833 h 2396421"/>
              <a:gd name="connsiteX34" fmla="*/ 174555 w 3069995"/>
              <a:gd name="connsiteY34" fmla="*/ 261833 h 2396421"/>
              <a:gd name="connsiteX35" fmla="*/ 174555 w 3069995"/>
              <a:gd name="connsiteY35" fmla="*/ 915177 h 2396421"/>
              <a:gd name="connsiteX36" fmla="*/ 174555 w 3069995"/>
              <a:gd name="connsiteY36" fmla="*/ 1607722 h 2396421"/>
              <a:gd name="connsiteX37" fmla="*/ 174555 w 3069995"/>
              <a:gd name="connsiteY37" fmla="*/ 2221866 h 239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69995" h="2396421" stroke="0" extrusionOk="0">
                <a:moveTo>
                  <a:pt x="3069995" y="87278"/>
                </a:moveTo>
                <a:cubicBezTo>
                  <a:pt x="3065133" y="132367"/>
                  <a:pt x="3031552" y="165588"/>
                  <a:pt x="2982717" y="174556"/>
                </a:cubicBezTo>
                <a:cubicBezTo>
                  <a:pt x="2981782" y="137481"/>
                  <a:pt x="2984491" y="111869"/>
                  <a:pt x="2982717" y="87278"/>
                </a:cubicBezTo>
                <a:cubicBezTo>
                  <a:pt x="2981647" y="110065"/>
                  <a:pt x="2963932" y="131121"/>
                  <a:pt x="2939078" y="130917"/>
                </a:cubicBezTo>
                <a:cubicBezTo>
                  <a:pt x="2912969" y="127757"/>
                  <a:pt x="2893236" y="108613"/>
                  <a:pt x="2895439" y="87278"/>
                </a:cubicBezTo>
                <a:cubicBezTo>
                  <a:pt x="2893841" y="109763"/>
                  <a:pt x="2899055" y="147394"/>
                  <a:pt x="2895440" y="174555"/>
                </a:cubicBezTo>
                <a:cubicBezTo>
                  <a:pt x="2738281" y="200134"/>
                  <a:pt x="2414270" y="150290"/>
                  <a:pt x="2277644" y="174555"/>
                </a:cubicBezTo>
                <a:cubicBezTo>
                  <a:pt x="2141018" y="198820"/>
                  <a:pt x="1891754" y="186902"/>
                  <a:pt x="1744094" y="174555"/>
                </a:cubicBezTo>
                <a:cubicBezTo>
                  <a:pt x="1596434" y="162209"/>
                  <a:pt x="1344979" y="148513"/>
                  <a:pt x="1210543" y="174555"/>
                </a:cubicBezTo>
                <a:cubicBezTo>
                  <a:pt x="1076107" y="200597"/>
                  <a:pt x="890095" y="184515"/>
                  <a:pt x="592747" y="174555"/>
                </a:cubicBezTo>
                <a:cubicBezTo>
                  <a:pt x="295399" y="164595"/>
                  <a:pt x="238405" y="175928"/>
                  <a:pt x="87278" y="174555"/>
                </a:cubicBezTo>
                <a:cubicBezTo>
                  <a:pt x="40005" y="173300"/>
                  <a:pt x="-5497" y="217997"/>
                  <a:pt x="0" y="261833"/>
                </a:cubicBezTo>
                <a:cubicBezTo>
                  <a:pt x="-4435" y="434492"/>
                  <a:pt x="8260" y="657825"/>
                  <a:pt x="0" y="903323"/>
                </a:cubicBezTo>
                <a:cubicBezTo>
                  <a:pt x="-8260" y="1148821"/>
                  <a:pt x="-24716" y="1415535"/>
                  <a:pt x="0" y="1565287"/>
                </a:cubicBezTo>
                <a:cubicBezTo>
                  <a:pt x="24716" y="1715039"/>
                  <a:pt x="-3213" y="2117208"/>
                  <a:pt x="0" y="2309143"/>
                </a:cubicBezTo>
                <a:cubicBezTo>
                  <a:pt x="-6049" y="2348803"/>
                  <a:pt x="37632" y="2396280"/>
                  <a:pt x="87278" y="2396421"/>
                </a:cubicBezTo>
                <a:cubicBezTo>
                  <a:pt x="136616" y="2397064"/>
                  <a:pt x="177620" y="2355808"/>
                  <a:pt x="174556" y="2309143"/>
                </a:cubicBezTo>
                <a:cubicBezTo>
                  <a:pt x="180780" y="2279060"/>
                  <a:pt x="168613" y="2248263"/>
                  <a:pt x="174555" y="2221866"/>
                </a:cubicBezTo>
                <a:cubicBezTo>
                  <a:pt x="352293" y="2198802"/>
                  <a:pt x="478171" y="2214147"/>
                  <a:pt x="680024" y="2221866"/>
                </a:cubicBezTo>
                <a:cubicBezTo>
                  <a:pt x="881877" y="2229585"/>
                  <a:pt x="1023083" y="2219657"/>
                  <a:pt x="1185493" y="2221866"/>
                </a:cubicBezTo>
                <a:cubicBezTo>
                  <a:pt x="1347903" y="2224075"/>
                  <a:pt x="1628533" y="2222776"/>
                  <a:pt x="1747126" y="2221866"/>
                </a:cubicBezTo>
                <a:cubicBezTo>
                  <a:pt x="1865719" y="2220956"/>
                  <a:pt x="2109353" y="2202043"/>
                  <a:pt x="2224513" y="2221866"/>
                </a:cubicBezTo>
                <a:cubicBezTo>
                  <a:pt x="2339673" y="2241689"/>
                  <a:pt x="2729385" y="2214116"/>
                  <a:pt x="2982717" y="2221866"/>
                </a:cubicBezTo>
                <a:cubicBezTo>
                  <a:pt x="3037553" y="2226814"/>
                  <a:pt x="3071258" y="2171550"/>
                  <a:pt x="3069995" y="2134588"/>
                </a:cubicBezTo>
                <a:cubicBezTo>
                  <a:pt x="3040136" y="1941031"/>
                  <a:pt x="3067699" y="1579857"/>
                  <a:pt x="3069995" y="1431678"/>
                </a:cubicBezTo>
                <a:cubicBezTo>
                  <a:pt x="3072292" y="1283499"/>
                  <a:pt x="3082278" y="919087"/>
                  <a:pt x="3069995" y="728768"/>
                </a:cubicBezTo>
                <a:cubicBezTo>
                  <a:pt x="3057713" y="538449"/>
                  <a:pt x="3060499" y="236206"/>
                  <a:pt x="3069995" y="87278"/>
                </a:cubicBezTo>
                <a:close/>
                <a:moveTo>
                  <a:pt x="87278" y="349111"/>
                </a:moveTo>
                <a:cubicBezTo>
                  <a:pt x="134686" y="358288"/>
                  <a:pt x="172863" y="309015"/>
                  <a:pt x="174556" y="261833"/>
                </a:cubicBezTo>
                <a:cubicBezTo>
                  <a:pt x="175539" y="236305"/>
                  <a:pt x="153982" y="215842"/>
                  <a:pt x="130917" y="218194"/>
                </a:cubicBezTo>
                <a:cubicBezTo>
                  <a:pt x="105312" y="216838"/>
                  <a:pt x="89891" y="236847"/>
                  <a:pt x="87278" y="261833"/>
                </a:cubicBezTo>
                <a:cubicBezTo>
                  <a:pt x="89330" y="282070"/>
                  <a:pt x="85901" y="328214"/>
                  <a:pt x="87278" y="349111"/>
                </a:cubicBezTo>
                <a:close/>
              </a:path>
              <a:path w="3069995" h="2396421" fill="darkenLess" stroke="0" extrusionOk="0">
                <a:moveTo>
                  <a:pt x="87278" y="349111"/>
                </a:moveTo>
                <a:cubicBezTo>
                  <a:pt x="125005" y="344763"/>
                  <a:pt x="178948" y="300344"/>
                  <a:pt x="174556" y="261833"/>
                </a:cubicBezTo>
                <a:cubicBezTo>
                  <a:pt x="174476" y="242256"/>
                  <a:pt x="149909" y="220977"/>
                  <a:pt x="130917" y="218194"/>
                </a:cubicBezTo>
                <a:cubicBezTo>
                  <a:pt x="102340" y="220584"/>
                  <a:pt x="88200" y="236024"/>
                  <a:pt x="87278" y="261833"/>
                </a:cubicBezTo>
                <a:cubicBezTo>
                  <a:pt x="89347" y="291527"/>
                  <a:pt x="89775" y="323349"/>
                  <a:pt x="87278" y="349111"/>
                </a:cubicBezTo>
                <a:close/>
                <a:moveTo>
                  <a:pt x="2982717" y="174555"/>
                </a:moveTo>
                <a:cubicBezTo>
                  <a:pt x="3032627" y="179823"/>
                  <a:pt x="3073700" y="133983"/>
                  <a:pt x="3069995" y="87277"/>
                </a:cubicBezTo>
                <a:cubicBezTo>
                  <a:pt x="3075610" y="37989"/>
                  <a:pt x="3028605" y="-5643"/>
                  <a:pt x="2982717" y="-1"/>
                </a:cubicBezTo>
                <a:cubicBezTo>
                  <a:pt x="2936282" y="-2025"/>
                  <a:pt x="2902167" y="32261"/>
                  <a:pt x="2895439" y="87277"/>
                </a:cubicBezTo>
                <a:cubicBezTo>
                  <a:pt x="2893730" y="115813"/>
                  <a:pt x="2915705" y="126044"/>
                  <a:pt x="2939078" y="130916"/>
                </a:cubicBezTo>
                <a:cubicBezTo>
                  <a:pt x="2958774" y="132303"/>
                  <a:pt x="2981753" y="110680"/>
                  <a:pt x="2982717" y="87277"/>
                </a:cubicBezTo>
                <a:cubicBezTo>
                  <a:pt x="2984531" y="122935"/>
                  <a:pt x="2983766" y="148213"/>
                  <a:pt x="2982717" y="174555"/>
                </a:cubicBezTo>
                <a:close/>
              </a:path>
              <a:path w="3069995" h="2396421" fill="none" extrusionOk="0">
                <a:moveTo>
                  <a:pt x="0" y="261833"/>
                </a:moveTo>
                <a:cubicBezTo>
                  <a:pt x="-9552" y="213259"/>
                  <a:pt x="48125" y="179781"/>
                  <a:pt x="87278" y="174555"/>
                </a:cubicBezTo>
                <a:cubicBezTo>
                  <a:pt x="285531" y="197753"/>
                  <a:pt x="486806" y="153523"/>
                  <a:pt x="620829" y="174555"/>
                </a:cubicBezTo>
                <a:cubicBezTo>
                  <a:pt x="754852" y="195587"/>
                  <a:pt x="1097851" y="165784"/>
                  <a:pt x="1238624" y="174555"/>
                </a:cubicBezTo>
                <a:cubicBezTo>
                  <a:pt x="1379398" y="183326"/>
                  <a:pt x="1689729" y="168428"/>
                  <a:pt x="1828338" y="174555"/>
                </a:cubicBezTo>
                <a:cubicBezTo>
                  <a:pt x="1966947" y="180682"/>
                  <a:pt x="2151913" y="196691"/>
                  <a:pt x="2333808" y="174555"/>
                </a:cubicBezTo>
                <a:cubicBezTo>
                  <a:pt x="2515703" y="152420"/>
                  <a:pt x="2685283" y="181246"/>
                  <a:pt x="2895440" y="174555"/>
                </a:cubicBezTo>
                <a:cubicBezTo>
                  <a:pt x="2898790" y="151660"/>
                  <a:pt x="2895321" y="117063"/>
                  <a:pt x="2895440" y="87278"/>
                </a:cubicBezTo>
                <a:cubicBezTo>
                  <a:pt x="2892695" y="35873"/>
                  <a:pt x="2925885" y="6576"/>
                  <a:pt x="2982718" y="0"/>
                </a:cubicBezTo>
                <a:cubicBezTo>
                  <a:pt x="3023502" y="-3114"/>
                  <a:pt x="3066665" y="50407"/>
                  <a:pt x="3069996" y="87278"/>
                </a:cubicBezTo>
                <a:cubicBezTo>
                  <a:pt x="3049024" y="855630"/>
                  <a:pt x="3118844" y="1491853"/>
                  <a:pt x="3069995" y="2134588"/>
                </a:cubicBezTo>
                <a:cubicBezTo>
                  <a:pt x="3070631" y="2171272"/>
                  <a:pt x="3033462" y="2222349"/>
                  <a:pt x="2982717" y="2221866"/>
                </a:cubicBezTo>
                <a:cubicBezTo>
                  <a:pt x="2764146" y="2241033"/>
                  <a:pt x="2657478" y="2237112"/>
                  <a:pt x="2505329" y="2221866"/>
                </a:cubicBezTo>
                <a:cubicBezTo>
                  <a:pt x="2353180" y="2206620"/>
                  <a:pt x="2182700" y="2239655"/>
                  <a:pt x="2027942" y="2221866"/>
                </a:cubicBezTo>
                <a:cubicBezTo>
                  <a:pt x="1873184" y="2204077"/>
                  <a:pt x="1636751" y="2243480"/>
                  <a:pt x="1438228" y="2221866"/>
                </a:cubicBezTo>
                <a:cubicBezTo>
                  <a:pt x="1239705" y="2200252"/>
                  <a:pt x="1035930" y="2196237"/>
                  <a:pt x="904677" y="2221866"/>
                </a:cubicBezTo>
                <a:cubicBezTo>
                  <a:pt x="773424" y="2247495"/>
                  <a:pt x="533857" y="2188116"/>
                  <a:pt x="174555" y="2221866"/>
                </a:cubicBezTo>
                <a:cubicBezTo>
                  <a:pt x="175539" y="2241263"/>
                  <a:pt x="176118" y="2290982"/>
                  <a:pt x="174555" y="2309143"/>
                </a:cubicBezTo>
                <a:cubicBezTo>
                  <a:pt x="172280" y="2357317"/>
                  <a:pt x="141143" y="2405022"/>
                  <a:pt x="87277" y="2396421"/>
                </a:cubicBezTo>
                <a:cubicBezTo>
                  <a:pt x="43856" y="2405156"/>
                  <a:pt x="-1461" y="2354667"/>
                  <a:pt x="-1" y="2309143"/>
                </a:cubicBezTo>
                <a:cubicBezTo>
                  <a:pt x="-11823" y="1482213"/>
                  <a:pt x="-135953" y="998166"/>
                  <a:pt x="0" y="261833"/>
                </a:cubicBezTo>
                <a:close/>
                <a:moveTo>
                  <a:pt x="2895440" y="174555"/>
                </a:moveTo>
                <a:cubicBezTo>
                  <a:pt x="2933557" y="170991"/>
                  <a:pt x="2959681" y="175885"/>
                  <a:pt x="2982717" y="174555"/>
                </a:cubicBezTo>
                <a:cubicBezTo>
                  <a:pt x="3029985" y="179435"/>
                  <a:pt x="3063266" y="141026"/>
                  <a:pt x="3069995" y="87277"/>
                </a:cubicBezTo>
                <a:moveTo>
                  <a:pt x="2982717" y="174555"/>
                </a:moveTo>
                <a:cubicBezTo>
                  <a:pt x="2984402" y="143312"/>
                  <a:pt x="2986092" y="123649"/>
                  <a:pt x="2982717" y="87278"/>
                </a:cubicBezTo>
                <a:cubicBezTo>
                  <a:pt x="2983316" y="110458"/>
                  <a:pt x="2960509" y="134315"/>
                  <a:pt x="2939078" y="130917"/>
                </a:cubicBezTo>
                <a:cubicBezTo>
                  <a:pt x="2919727" y="132648"/>
                  <a:pt x="2892260" y="114198"/>
                  <a:pt x="2895439" y="87278"/>
                </a:cubicBezTo>
                <a:moveTo>
                  <a:pt x="87278" y="349111"/>
                </a:moveTo>
                <a:cubicBezTo>
                  <a:pt x="88273" y="328858"/>
                  <a:pt x="90846" y="302198"/>
                  <a:pt x="87278" y="261833"/>
                </a:cubicBezTo>
                <a:cubicBezTo>
                  <a:pt x="83717" y="236668"/>
                  <a:pt x="109304" y="219529"/>
                  <a:pt x="130917" y="218194"/>
                </a:cubicBezTo>
                <a:cubicBezTo>
                  <a:pt x="154597" y="213328"/>
                  <a:pt x="176317" y="241943"/>
                  <a:pt x="174556" y="261833"/>
                </a:cubicBezTo>
                <a:cubicBezTo>
                  <a:pt x="170394" y="319415"/>
                  <a:pt x="136914" y="349044"/>
                  <a:pt x="87278" y="349111"/>
                </a:cubicBezTo>
                <a:cubicBezTo>
                  <a:pt x="35206" y="347817"/>
                  <a:pt x="-10744" y="314674"/>
                  <a:pt x="0" y="261833"/>
                </a:cubicBezTo>
                <a:moveTo>
                  <a:pt x="174555" y="261833"/>
                </a:moveTo>
                <a:cubicBezTo>
                  <a:pt x="181873" y="474082"/>
                  <a:pt x="158466" y="612461"/>
                  <a:pt x="174555" y="915177"/>
                </a:cubicBezTo>
                <a:cubicBezTo>
                  <a:pt x="190644" y="1217893"/>
                  <a:pt x="159078" y="1305125"/>
                  <a:pt x="174555" y="1607722"/>
                </a:cubicBezTo>
                <a:cubicBezTo>
                  <a:pt x="190032" y="1910319"/>
                  <a:pt x="154274" y="1929416"/>
                  <a:pt x="174555" y="2221866"/>
                </a:cubicBezTo>
              </a:path>
              <a:path w="3069995" h="2396421" fill="none" stroke="0" extrusionOk="0">
                <a:moveTo>
                  <a:pt x="0" y="261833"/>
                </a:moveTo>
                <a:cubicBezTo>
                  <a:pt x="2805" y="220495"/>
                  <a:pt x="46673" y="171452"/>
                  <a:pt x="87278" y="174555"/>
                </a:cubicBezTo>
                <a:cubicBezTo>
                  <a:pt x="332661" y="181393"/>
                  <a:pt x="449598" y="155005"/>
                  <a:pt x="676992" y="174555"/>
                </a:cubicBezTo>
                <a:cubicBezTo>
                  <a:pt x="904386" y="194105"/>
                  <a:pt x="1028349" y="147925"/>
                  <a:pt x="1294788" y="174555"/>
                </a:cubicBezTo>
                <a:cubicBezTo>
                  <a:pt x="1561227" y="201185"/>
                  <a:pt x="1690072" y="195892"/>
                  <a:pt x="1856420" y="174555"/>
                </a:cubicBezTo>
                <a:cubicBezTo>
                  <a:pt x="2022768" y="153218"/>
                  <a:pt x="2142474" y="197294"/>
                  <a:pt x="2361889" y="174555"/>
                </a:cubicBezTo>
                <a:cubicBezTo>
                  <a:pt x="2581304" y="151816"/>
                  <a:pt x="2754464" y="196565"/>
                  <a:pt x="2895440" y="174555"/>
                </a:cubicBezTo>
                <a:cubicBezTo>
                  <a:pt x="2892043" y="152327"/>
                  <a:pt x="2897580" y="121545"/>
                  <a:pt x="2895440" y="87278"/>
                </a:cubicBezTo>
                <a:cubicBezTo>
                  <a:pt x="2898904" y="40977"/>
                  <a:pt x="2940580" y="-37"/>
                  <a:pt x="2982718" y="0"/>
                </a:cubicBezTo>
                <a:cubicBezTo>
                  <a:pt x="3034011" y="5639"/>
                  <a:pt x="3075959" y="33904"/>
                  <a:pt x="3069996" y="87278"/>
                </a:cubicBezTo>
                <a:cubicBezTo>
                  <a:pt x="3128977" y="646805"/>
                  <a:pt x="3154601" y="1454993"/>
                  <a:pt x="3069995" y="2134588"/>
                </a:cubicBezTo>
                <a:cubicBezTo>
                  <a:pt x="3071589" y="2188021"/>
                  <a:pt x="3034424" y="2219112"/>
                  <a:pt x="2982717" y="2221866"/>
                </a:cubicBezTo>
                <a:cubicBezTo>
                  <a:pt x="2846739" y="2219346"/>
                  <a:pt x="2736735" y="2222373"/>
                  <a:pt x="2505329" y="2221866"/>
                </a:cubicBezTo>
                <a:cubicBezTo>
                  <a:pt x="2273923" y="2221359"/>
                  <a:pt x="2209402" y="2209514"/>
                  <a:pt x="1999860" y="2221866"/>
                </a:cubicBezTo>
                <a:cubicBezTo>
                  <a:pt x="1790318" y="2234218"/>
                  <a:pt x="1668936" y="2243418"/>
                  <a:pt x="1438228" y="2221866"/>
                </a:cubicBezTo>
                <a:cubicBezTo>
                  <a:pt x="1207520" y="2200314"/>
                  <a:pt x="1174312" y="2211052"/>
                  <a:pt x="960840" y="2221866"/>
                </a:cubicBezTo>
                <a:cubicBezTo>
                  <a:pt x="747368" y="2232680"/>
                  <a:pt x="549422" y="2233430"/>
                  <a:pt x="174555" y="2221866"/>
                </a:cubicBezTo>
                <a:cubicBezTo>
                  <a:pt x="174506" y="2250249"/>
                  <a:pt x="177351" y="2287597"/>
                  <a:pt x="174555" y="2309143"/>
                </a:cubicBezTo>
                <a:cubicBezTo>
                  <a:pt x="177035" y="2350719"/>
                  <a:pt x="130240" y="2395598"/>
                  <a:pt x="87277" y="2396421"/>
                </a:cubicBezTo>
                <a:cubicBezTo>
                  <a:pt x="35282" y="2396166"/>
                  <a:pt x="-4983" y="2366662"/>
                  <a:pt x="-1" y="2309143"/>
                </a:cubicBezTo>
                <a:cubicBezTo>
                  <a:pt x="-121514" y="1701946"/>
                  <a:pt x="25279" y="989671"/>
                  <a:pt x="0" y="261833"/>
                </a:cubicBezTo>
                <a:close/>
                <a:moveTo>
                  <a:pt x="2895440" y="174555"/>
                </a:moveTo>
                <a:cubicBezTo>
                  <a:pt x="2922459" y="174489"/>
                  <a:pt x="2939190" y="177496"/>
                  <a:pt x="2982717" y="174555"/>
                </a:cubicBezTo>
                <a:cubicBezTo>
                  <a:pt x="3036364" y="174730"/>
                  <a:pt x="3078572" y="127304"/>
                  <a:pt x="3069995" y="87277"/>
                </a:cubicBezTo>
                <a:moveTo>
                  <a:pt x="2982717" y="174555"/>
                </a:moveTo>
                <a:cubicBezTo>
                  <a:pt x="2979488" y="153296"/>
                  <a:pt x="2982260" y="113641"/>
                  <a:pt x="2982717" y="87278"/>
                </a:cubicBezTo>
                <a:cubicBezTo>
                  <a:pt x="2982679" y="116145"/>
                  <a:pt x="2961733" y="129966"/>
                  <a:pt x="2939078" y="130917"/>
                </a:cubicBezTo>
                <a:cubicBezTo>
                  <a:pt x="2912914" y="129870"/>
                  <a:pt x="2896353" y="114585"/>
                  <a:pt x="2895439" y="87278"/>
                </a:cubicBezTo>
                <a:moveTo>
                  <a:pt x="87278" y="349111"/>
                </a:moveTo>
                <a:cubicBezTo>
                  <a:pt x="85307" y="317563"/>
                  <a:pt x="90608" y="280057"/>
                  <a:pt x="87278" y="261833"/>
                </a:cubicBezTo>
                <a:cubicBezTo>
                  <a:pt x="86779" y="237375"/>
                  <a:pt x="106268" y="219433"/>
                  <a:pt x="130917" y="218194"/>
                </a:cubicBezTo>
                <a:cubicBezTo>
                  <a:pt x="156327" y="217369"/>
                  <a:pt x="172013" y="238173"/>
                  <a:pt x="174556" y="261833"/>
                </a:cubicBezTo>
                <a:cubicBezTo>
                  <a:pt x="180616" y="306214"/>
                  <a:pt x="136297" y="347994"/>
                  <a:pt x="87278" y="349111"/>
                </a:cubicBezTo>
                <a:cubicBezTo>
                  <a:pt x="32718" y="356081"/>
                  <a:pt x="4114" y="317895"/>
                  <a:pt x="0" y="261833"/>
                </a:cubicBezTo>
                <a:moveTo>
                  <a:pt x="174555" y="261833"/>
                </a:moveTo>
                <a:cubicBezTo>
                  <a:pt x="179609" y="403720"/>
                  <a:pt x="182084" y="670204"/>
                  <a:pt x="174555" y="875977"/>
                </a:cubicBezTo>
                <a:cubicBezTo>
                  <a:pt x="167026" y="1081750"/>
                  <a:pt x="170416" y="1401548"/>
                  <a:pt x="174555" y="1548921"/>
                </a:cubicBezTo>
                <a:cubicBezTo>
                  <a:pt x="178694" y="1696294"/>
                  <a:pt x="183368" y="1988968"/>
                  <a:pt x="174555" y="2221866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Primjer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diskriminacije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24271E2-2FCD-49E7-9099-BE0EE17A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312" y="1366886"/>
            <a:ext cx="7804423" cy="5220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0413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8B48C73-260E-49D0-9B18-824C0CCA8A64}"/>
              </a:ext>
            </a:extLst>
          </p:cNvPr>
          <p:cNvSpPr/>
          <p:nvPr/>
        </p:nvSpPr>
        <p:spPr>
          <a:xfrm>
            <a:off x="116756" y="1545996"/>
            <a:ext cx="5042375" cy="5115073"/>
          </a:xfrm>
          <a:custGeom>
            <a:avLst/>
            <a:gdLst>
              <a:gd name="connsiteX0" fmla="*/ 5042375 w 5042375"/>
              <a:gd name="connsiteY0" fmla="*/ 183643 h 5115073"/>
              <a:gd name="connsiteX1" fmla="*/ 4858732 w 5042375"/>
              <a:gd name="connsiteY1" fmla="*/ 367286 h 5115073"/>
              <a:gd name="connsiteX2" fmla="*/ 4858732 w 5042375"/>
              <a:gd name="connsiteY2" fmla="*/ 183643 h 5115073"/>
              <a:gd name="connsiteX3" fmla="*/ 4766910 w 5042375"/>
              <a:gd name="connsiteY3" fmla="*/ 275465 h 5115073"/>
              <a:gd name="connsiteX4" fmla="*/ 4675088 w 5042375"/>
              <a:gd name="connsiteY4" fmla="*/ 183643 h 5115073"/>
              <a:gd name="connsiteX5" fmla="*/ 4675088 w 5042375"/>
              <a:gd name="connsiteY5" fmla="*/ 367287 h 5115073"/>
              <a:gd name="connsiteX6" fmla="*/ 3988539 w 5042375"/>
              <a:gd name="connsiteY6" fmla="*/ 367287 h 5115073"/>
              <a:gd name="connsiteX7" fmla="*/ 3436732 w 5042375"/>
              <a:gd name="connsiteY7" fmla="*/ 367287 h 5115073"/>
              <a:gd name="connsiteX8" fmla="*/ 2750183 w 5042375"/>
              <a:gd name="connsiteY8" fmla="*/ 367287 h 5115073"/>
              <a:gd name="connsiteX9" fmla="*/ 2108548 w 5042375"/>
              <a:gd name="connsiteY9" fmla="*/ 367287 h 5115073"/>
              <a:gd name="connsiteX10" fmla="*/ 1466913 w 5042375"/>
              <a:gd name="connsiteY10" fmla="*/ 367287 h 5115073"/>
              <a:gd name="connsiteX11" fmla="*/ 735449 w 5042375"/>
              <a:gd name="connsiteY11" fmla="*/ 367287 h 5115073"/>
              <a:gd name="connsiteX12" fmla="*/ 183643 w 5042375"/>
              <a:gd name="connsiteY12" fmla="*/ 367287 h 5115073"/>
              <a:gd name="connsiteX13" fmla="*/ 0 w 5042375"/>
              <a:gd name="connsiteY13" fmla="*/ 550930 h 5115073"/>
              <a:gd name="connsiteX14" fmla="*/ 0 w 5042375"/>
              <a:gd name="connsiteY14" fmla="*/ 1089106 h 5115073"/>
              <a:gd name="connsiteX15" fmla="*/ 0 w 5042375"/>
              <a:gd name="connsiteY15" fmla="*/ 1627281 h 5115073"/>
              <a:gd name="connsiteX16" fmla="*/ 0 w 5042375"/>
              <a:gd name="connsiteY16" fmla="*/ 2296872 h 5115073"/>
              <a:gd name="connsiteX17" fmla="*/ 0 w 5042375"/>
              <a:gd name="connsiteY17" fmla="*/ 2922658 h 5115073"/>
              <a:gd name="connsiteX18" fmla="*/ 0 w 5042375"/>
              <a:gd name="connsiteY18" fmla="*/ 3504639 h 5115073"/>
              <a:gd name="connsiteX19" fmla="*/ 0 w 5042375"/>
              <a:gd name="connsiteY19" fmla="*/ 3999009 h 5115073"/>
              <a:gd name="connsiteX20" fmla="*/ 0 w 5042375"/>
              <a:gd name="connsiteY20" fmla="*/ 4931430 h 5115073"/>
              <a:gd name="connsiteX21" fmla="*/ 183643 w 5042375"/>
              <a:gd name="connsiteY21" fmla="*/ 5115073 h 5115073"/>
              <a:gd name="connsiteX22" fmla="*/ 367286 w 5042375"/>
              <a:gd name="connsiteY22" fmla="*/ 4931430 h 5115073"/>
              <a:gd name="connsiteX23" fmla="*/ 367287 w 5042375"/>
              <a:gd name="connsiteY23" fmla="*/ 4747786 h 5115073"/>
              <a:gd name="connsiteX24" fmla="*/ 874179 w 5042375"/>
              <a:gd name="connsiteY24" fmla="*/ 4747786 h 5115073"/>
              <a:gd name="connsiteX25" fmla="*/ 1470899 w 5042375"/>
              <a:gd name="connsiteY25" fmla="*/ 4747786 h 5115073"/>
              <a:gd name="connsiteX26" fmla="*/ 1977791 w 5042375"/>
              <a:gd name="connsiteY26" fmla="*/ 4747786 h 5115073"/>
              <a:gd name="connsiteX27" fmla="*/ 2709255 w 5042375"/>
              <a:gd name="connsiteY27" fmla="*/ 4747786 h 5115073"/>
              <a:gd name="connsiteX28" fmla="*/ 3350890 w 5042375"/>
              <a:gd name="connsiteY28" fmla="*/ 4747786 h 5115073"/>
              <a:gd name="connsiteX29" fmla="*/ 4082354 w 5042375"/>
              <a:gd name="connsiteY29" fmla="*/ 4747786 h 5115073"/>
              <a:gd name="connsiteX30" fmla="*/ 4858732 w 5042375"/>
              <a:gd name="connsiteY30" fmla="*/ 4747786 h 5115073"/>
              <a:gd name="connsiteX31" fmla="*/ 5042375 w 5042375"/>
              <a:gd name="connsiteY31" fmla="*/ 4564143 h 5115073"/>
              <a:gd name="connsiteX32" fmla="*/ 5042375 w 5042375"/>
              <a:gd name="connsiteY32" fmla="*/ 4025967 h 5115073"/>
              <a:gd name="connsiteX33" fmla="*/ 5042375 w 5042375"/>
              <a:gd name="connsiteY33" fmla="*/ 3487792 h 5115073"/>
              <a:gd name="connsiteX34" fmla="*/ 5042375 w 5042375"/>
              <a:gd name="connsiteY34" fmla="*/ 2949616 h 5115073"/>
              <a:gd name="connsiteX35" fmla="*/ 5042375 w 5042375"/>
              <a:gd name="connsiteY35" fmla="*/ 2455245 h 5115073"/>
              <a:gd name="connsiteX36" fmla="*/ 5042375 w 5042375"/>
              <a:gd name="connsiteY36" fmla="*/ 1785654 h 5115073"/>
              <a:gd name="connsiteX37" fmla="*/ 5042375 w 5042375"/>
              <a:gd name="connsiteY37" fmla="*/ 1203674 h 5115073"/>
              <a:gd name="connsiteX38" fmla="*/ 5042375 w 5042375"/>
              <a:gd name="connsiteY38" fmla="*/ 183643 h 5115073"/>
              <a:gd name="connsiteX39" fmla="*/ 183643 w 5042375"/>
              <a:gd name="connsiteY39" fmla="*/ 734573 h 5115073"/>
              <a:gd name="connsiteX40" fmla="*/ 367286 w 5042375"/>
              <a:gd name="connsiteY40" fmla="*/ 550930 h 5115073"/>
              <a:gd name="connsiteX41" fmla="*/ 275464 w 5042375"/>
              <a:gd name="connsiteY41" fmla="*/ 459108 h 5115073"/>
              <a:gd name="connsiteX42" fmla="*/ 183642 w 5042375"/>
              <a:gd name="connsiteY42" fmla="*/ 550930 h 5115073"/>
              <a:gd name="connsiteX43" fmla="*/ 183643 w 5042375"/>
              <a:gd name="connsiteY43" fmla="*/ 734573 h 5115073"/>
              <a:gd name="connsiteX0" fmla="*/ 183643 w 5042375"/>
              <a:gd name="connsiteY0" fmla="*/ 734573 h 5115073"/>
              <a:gd name="connsiteX1" fmla="*/ 367286 w 5042375"/>
              <a:gd name="connsiteY1" fmla="*/ 550930 h 5115073"/>
              <a:gd name="connsiteX2" fmla="*/ 275464 w 5042375"/>
              <a:gd name="connsiteY2" fmla="*/ 459108 h 5115073"/>
              <a:gd name="connsiteX3" fmla="*/ 183642 w 5042375"/>
              <a:gd name="connsiteY3" fmla="*/ 550930 h 5115073"/>
              <a:gd name="connsiteX4" fmla="*/ 183643 w 5042375"/>
              <a:gd name="connsiteY4" fmla="*/ 734573 h 5115073"/>
              <a:gd name="connsiteX5" fmla="*/ 4858732 w 5042375"/>
              <a:gd name="connsiteY5" fmla="*/ 367287 h 5115073"/>
              <a:gd name="connsiteX6" fmla="*/ 5042375 w 5042375"/>
              <a:gd name="connsiteY6" fmla="*/ 183644 h 5115073"/>
              <a:gd name="connsiteX7" fmla="*/ 4858732 w 5042375"/>
              <a:gd name="connsiteY7" fmla="*/ 1 h 5115073"/>
              <a:gd name="connsiteX8" fmla="*/ 4675089 w 5042375"/>
              <a:gd name="connsiteY8" fmla="*/ 183644 h 5115073"/>
              <a:gd name="connsiteX9" fmla="*/ 4766911 w 5042375"/>
              <a:gd name="connsiteY9" fmla="*/ 275466 h 5115073"/>
              <a:gd name="connsiteX10" fmla="*/ 4858733 w 5042375"/>
              <a:gd name="connsiteY10" fmla="*/ 183644 h 5115073"/>
              <a:gd name="connsiteX11" fmla="*/ 4858732 w 5042375"/>
              <a:gd name="connsiteY11" fmla="*/ 367287 h 5115073"/>
              <a:gd name="connsiteX0" fmla="*/ 0 w 5042375"/>
              <a:gd name="connsiteY0" fmla="*/ 550930 h 5115073"/>
              <a:gd name="connsiteX1" fmla="*/ 183643 w 5042375"/>
              <a:gd name="connsiteY1" fmla="*/ 367287 h 5115073"/>
              <a:gd name="connsiteX2" fmla="*/ 870192 w 5042375"/>
              <a:gd name="connsiteY2" fmla="*/ 367287 h 5115073"/>
              <a:gd name="connsiteX3" fmla="*/ 1511827 w 5042375"/>
              <a:gd name="connsiteY3" fmla="*/ 367287 h 5115073"/>
              <a:gd name="connsiteX4" fmla="*/ 2243291 w 5042375"/>
              <a:gd name="connsiteY4" fmla="*/ 367287 h 5115073"/>
              <a:gd name="connsiteX5" fmla="*/ 2750183 w 5042375"/>
              <a:gd name="connsiteY5" fmla="*/ 367287 h 5115073"/>
              <a:gd name="connsiteX6" fmla="*/ 3436732 w 5042375"/>
              <a:gd name="connsiteY6" fmla="*/ 367287 h 5115073"/>
              <a:gd name="connsiteX7" fmla="*/ 3943624 w 5042375"/>
              <a:gd name="connsiteY7" fmla="*/ 367287 h 5115073"/>
              <a:gd name="connsiteX8" fmla="*/ 4675088 w 5042375"/>
              <a:gd name="connsiteY8" fmla="*/ 367287 h 5115073"/>
              <a:gd name="connsiteX9" fmla="*/ 4675088 w 5042375"/>
              <a:gd name="connsiteY9" fmla="*/ 183643 h 5115073"/>
              <a:gd name="connsiteX10" fmla="*/ 4858731 w 5042375"/>
              <a:gd name="connsiteY10" fmla="*/ 0 h 5115073"/>
              <a:gd name="connsiteX11" fmla="*/ 5042374 w 5042375"/>
              <a:gd name="connsiteY11" fmla="*/ 183643 h 5115073"/>
              <a:gd name="connsiteX12" fmla="*/ 5042375 w 5042375"/>
              <a:gd name="connsiteY12" fmla="*/ 4564143 h 5115073"/>
              <a:gd name="connsiteX13" fmla="*/ 4858732 w 5042375"/>
              <a:gd name="connsiteY13" fmla="*/ 4747786 h 5115073"/>
              <a:gd name="connsiteX14" fmla="*/ 4172183 w 5042375"/>
              <a:gd name="connsiteY14" fmla="*/ 4747786 h 5115073"/>
              <a:gd name="connsiteX15" fmla="*/ 3485633 w 5042375"/>
              <a:gd name="connsiteY15" fmla="*/ 4747786 h 5115073"/>
              <a:gd name="connsiteX16" fmla="*/ 2754169 w 5042375"/>
              <a:gd name="connsiteY16" fmla="*/ 4747786 h 5115073"/>
              <a:gd name="connsiteX17" fmla="*/ 2112534 w 5042375"/>
              <a:gd name="connsiteY17" fmla="*/ 4747786 h 5115073"/>
              <a:gd name="connsiteX18" fmla="*/ 1381070 w 5042375"/>
              <a:gd name="connsiteY18" fmla="*/ 4747786 h 5115073"/>
              <a:gd name="connsiteX19" fmla="*/ 367287 w 5042375"/>
              <a:gd name="connsiteY19" fmla="*/ 4747786 h 5115073"/>
              <a:gd name="connsiteX20" fmla="*/ 367287 w 5042375"/>
              <a:gd name="connsiteY20" fmla="*/ 4931430 h 5115073"/>
              <a:gd name="connsiteX21" fmla="*/ 183644 w 5042375"/>
              <a:gd name="connsiteY21" fmla="*/ 5115073 h 5115073"/>
              <a:gd name="connsiteX22" fmla="*/ 1 w 5042375"/>
              <a:gd name="connsiteY22" fmla="*/ 4931430 h 5115073"/>
              <a:gd name="connsiteX23" fmla="*/ 0 w 5042375"/>
              <a:gd name="connsiteY23" fmla="*/ 550930 h 5115073"/>
              <a:gd name="connsiteX24" fmla="*/ 4675088 w 5042375"/>
              <a:gd name="connsiteY24" fmla="*/ 367287 h 5115073"/>
              <a:gd name="connsiteX25" fmla="*/ 4858732 w 5042375"/>
              <a:gd name="connsiteY25" fmla="*/ 367287 h 5115073"/>
              <a:gd name="connsiteX26" fmla="*/ 5042375 w 5042375"/>
              <a:gd name="connsiteY26" fmla="*/ 183644 h 5115073"/>
              <a:gd name="connsiteX27" fmla="*/ 4858732 w 5042375"/>
              <a:gd name="connsiteY27" fmla="*/ 367287 h 5115073"/>
              <a:gd name="connsiteX28" fmla="*/ 4858732 w 5042375"/>
              <a:gd name="connsiteY28" fmla="*/ 183643 h 5115073"/>
              <a:gd name="connsiteX29" fmla="*/ 4766910 w 5042375"/>
              <a:gd name="connsiteY29" fmla="*/ 275465 h 5115073"/>
              <a:gd name="connsiteX30" fmla="*/ 4675088 w 5042375"/>
              <a:gd name="connsiteY30" fmla="*/ 183643 h 5115073"/>
              <a:gd name="connsiteX31" fmla="*/ 183643 w 5042375"/>
              <a:gd name="connsiteY31" fmla="*/ 734573 h 5115073"/>
              <a:gd name="connsiteX32" fmla="*/ 183643 w 5042375"/>
              <a:gd name="connsiteY32" fmla="*/ 550930 h 5115073"/>
              <a:gd name="connsiteX33" fmla="*/ 275465 w 5042375"/>
              <a:gd name="connsiteY33" fmla="*/ 459108 h 5115073"/>
              <a:gd name="connsiteX34" fmla="*/ 367287 w 5042375"/>
              <a:gd name="connsiteY34" fmla="*/ 550930 h 5115073"/>
              <a:gd name="connsiteX35" fmla="*/ 183644 w 5042375"/>
              <a:gd name="connsiteY35" fmla="*/ 734573 h 5115073"/>
              <a:gd name="connsiteX36" fmla="*/ 1 w 5042375"/>
              <a:gd name="connsiteY36" fmla="*/ 550930 h 5115073"/>
              <a:gd name="connsiteX37" fmla="*/ 367287 w 5042375"/>
              <a:gd name="connsiteY37" fmla="*/ 550930 h 5115073"/>
              <a:gd name="connsiteX38" fmla="*/ 367287 w 5042375"/>
              <a:gd name="connsiteY38" fmla="*/ 1208437 h 5115073"/>
              <a:gd name="connsiteX39" fmla="*/ 367287 w 5042375"/>
              <a:gd name="connsiteY39" fmla="*/ 1823976 h 5115073"/>
              <a:gd name="connsiteX40" fmla="*/ 367287 w 5042375"/>
              <a:gd name="connsiteY40" fmla="*/ 2607389 h 5115073"/>
              <a:gd name="connsiteX41" fmla="*/ 367287 w 5042375"/>
              <a:gd name="connsiteY41" fmla="*/ 3306865 h 5115073"/>
              <a:gd name="connsiteX42" fmla="*/ 367287 w 5042375"/>
              <a:gd name="connsiteY42" fmla="*/ 3880436 h 5115073"/>
              <a:gd name="connsiteX43" fmla="*/ 367287 w 5042375"/>
              <a:gd name="connsiteY43" fmla="*/ 4747786 h 511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042375" h="5115073" stroke="0" extrusionOk="0">
                <a:moveTo>
                  <a:pt x="5042375" y="183643"/>
                </a:moveTo>
                <a:cubicBezTo>
                  <a:pt x="5037293" y="281812"/>
                  <a:pt x="4961295" y="351130"/>
                  <a:pt x="4858732" y="367286"/>
                </a:cubicBezTo>
                <a:cubicBezTo>
                  <a:pt x="4853035" y="311339"/>
                  <a:pt x="4855853" y="259128"/>
                  <a:pt x="4858732" y="183643"/>
                </a:cubicBezTo>
                <a:cubicBezTo>
                  <a:pt x="4851289" y="225211"/>
                  <a:pt x="4828356" y="278373"/>
                  <a:pt x="4766910" y="275465"/>
                </a:cubicBezTo>
                <a:cubicBezTo>
                  <a:pt x="4714669" y="273058"/>
                  <a:pt x="4673686" y="232595"/>
                  <a:pt x="4675088" y="183643"/>
                </a:cubicBezTo>
                <a:cubicBezTo>
                  <a:pt x="4671878" y="244072"/>
                  <a:pt x="4683224" y="305629"/>
                  <a:pt x="4675088" y="367287"/>
                </a:cubicBezTo>
                <a:cubicBezTo>
                  <a:pt x="4332318" y="366912"/>
                  <a:pt x="4290760" y="392064"/>
                  <a:pt x="3988539" y="367287"/>
                </a:cubicBezTo>
                <a:cubicBezTo>
                  <a:pt x="3686318" y="342510"/>
                  <a:pt x="3685752" y="342370"/>
                  <a:pt x="3436732" y="367287"/>
                </a:cubicBezTo>
                <a:cubicBezTo>
                  <a:pt x="3187712" y="392204"/>
                  <a:pt x="2979753" y="334545"/>
                  <a:pt x="2750183" y="367287"/>
                </a:cubicBezTo>
                <a:cubicBezTo>
                  <a:pt x="2520613" y="400029"/>
                  <a:pt x="2375209" y="389637"/>
                  <a:pt x="2108548" y="367287"/>
                </a:cubicBezTo>
                <a:cubicBezTo>
                  <a:pt x="1841887" y="344937"/>
                  <a:pt x="1673101" y="397172"/>
                  <a:pt x="1466913" y="367287"/>
                </a:cubicBezTo>
                <a:cubicBezTo>
                  <a:pt x="1260725" y="337402"/>
                  <a:pt x="926834" y="366903"/>
                  <a:pt x="735449" y="367287"/>
                </a:cubicBezTo>
                <a:cubicBezTo>
                  <a:pt x="544064" y="367671"/>
                  <a:pt x="399874" y="393603"/>
                  <a:pt x="183643" y="367287"/>
                </a:cubicBezTo>
                <a:cubicBezTo>
                  <a:pt x="59342" y="364325"/>
                  <a:pt x="-9185" y="462463"/>
                  <a:pt x="0" y="550930"/>
                </a:cubicBezTo>
                <a:cubicBezTo>
                  <a:pt x="7185" y="755162"/>
                  <a:pt x="14255" y="976712"/>
                  <a:pt x="0" y="1089106"/>
                </a:cubicBezTo>
                <a:cubicBezTo>
                  <a:pt x="-14255" y="1201500"/>
                  <a:pt x="-1318" y="1473381"/>
                  <a:pt x="0" y="1627281"/>
                </a:cubicBezTo>
                <a:cubicBezTo>
                  <a:pt x="1318" y="1781182"/>
                  <a:pt x="1647" y="2010652"/>
                  <a:pt x="0" y="2296872"/>
                </a:cubicBezTo>
                <a:cubicBezTo>
                  <a:pt x="-1647" y="2583092"/>
                  <a:pt x="3877" y="2744495"/>
                  <a:pt x="0" y="2922658"/>
                </a:cubicBezTo>
                <a:cubicBezTo>
                  <a:pt x="-3877" y="3100821"/>
                  <a:pt x="9857" y="3371793"/>
                  <a:pt x="0" y="3504639"/>
                </a:cubicBezTo>
                <a:cubicBezTo>
                  <a:pt x="-9857" y="3637485"/>
                  <a:pt x="17729" y="3769225"/>
                  <a:pt x="0" y="3999009"/>
                </a:cubicBezTo>
                <a:cubicBezTo>
                  <a:pt x="-17729" y="4228793"/>
                  <a:pt x="-19814" y="4684950"/>
                  <a:pt x="0" y="4931430"/>
                </a:cubicBezTo>
                <a:cubicBezTo>
                  <a:pt x="-2427" y="5033237"/>
                  <a:pt x="101033" y="5115649"/>
                  <a:pt x="183643" y="5115073"/>
                </a:cubicBezTo>
                <a:cubicBezTo>
                  <a:pt x="265691" y="5116074"/>
                  <a:pt x="361515" y="5044775"/>
                  <a:pt x="367286" y="4931430"/>
                </a:cubicBezTo>
                <a:cubicBezTo>
                  <a:pt x="364734" y="4869063"/>
                  <a:pt x="377247" y="4816429"/>
                  <a:pt x="367287" y="4747786"/>
                </a:cubicBezTo>
                <a:cubicBezTo>
                  <a:pt x="491677" y="4769268"/>
                  <a:pt x="661487" y="4723525"/>
                  <a:pt x="874179" y="4747786"/>
                </a:cubicBezTo>
                <a:cubicBezTo>
                  <a:pt x="1086871" y="4772047"/>
                  <a:pt x="1204005" y="4765566"/>
                  <a:pt x="1470899" y="4747786"/>
                </a:cubicBezTo>
                <a:cubicBezTo>
                  <a:pt x="1737793" y="4730006"/>
                  <a:pt x="1847584" y="4730088"/>
                  <a:pt x="1977791" y="4747786"/>
                </a:cubicBezTo>
                <a:cubicBezTo>
                  <a:pt x="2107998" y="4765484"/>
                  <a:pt x="2488313" y="4780863"/>
                  <a:pt x="2709255" y="4747786"/>
                </a:cubicBezTo>
                <a:cubicBezTo>
                  <a:pt x="2930197" y="4714709"/>
                  <a:pt x="3037797" y="4748418"/>
                  <a:pt x="3350890" y="4747786"/>
                </a:cubicBezTo>
                <a:cubicBezTo>
                  <a:pt x="3663983" y="4747154"/>
                  <a:pt x="3892255" y="4767745"/>
                  <a:pt x="4082354" y="4747786"/>
                </a:cubicBezTo>
                <a:cubicBezTo>
                  <a:pt x="4272453" y="4727827"/>
                  <a:pt x="4629252" y="4756120"/>
                  <a:pt x="4858732" y="4747786"/>
                </a:cubicBezTo>
                <a:cubicBezTo>
                  <a:pt x="4963788" y="4746556"/>
                  <a:pt x="5043866" y="4667670"/>
                  <a:pt x="5042375" y="4564143"/>
                </a:cubicBezTo>
                <a:cubicBezTo>
                  <a:pt x="5057990" y="4355618"/>
                  <a:pt x="5055922" y="4271976"/>
                  <a:pt x="5042375" y="4025967"/>
                </a:cubicBezTo>
                <a:cubicBezTo>
                  <a:pt x="5028828" y="3779958"/>
                  <a:pt x="5048953" y="3654399"/>
                  <a:pt x="5042375" y="3487792"/>
                </a:cubicBezTo>
                <a:cubicBezTo>
                  <a:pt x="5035797" y="3321186"/>
                  <a:pt x="5050181" y="3179308"/>
                  <a:pt x="5042375" y="2949616"/>
                </a:cubicBezTo>
                <a:cubicBezTo>
                  <a:pt x="5034569" y="2719924"/>
                  <a:pt x="5056446" y="2686316"/>
                  <a:pt x="5042375" y="2455245"/>
                </a:cubicBezTo>
                <a:cubicBezTo>
                  <a:pt x="5028304" y="2224174"/>
                  <a:pt x="5019999" y="1971939"/>
                  <a:pt x="5042375" y="1785654"/>
                </a:cubicBezTo>
                <a:cubicBezTo>
                  <a:pt x="5064751" y="1599369"/>
                  <a:pt x="5013798" y="1406410"/>
                  <a:pt x="5042375" y="1203674"/>
                </a:cubicBezTo>
                <a:cubicBezTo>
                  <a:pt x="5070952" y="1000938"/>
                  <a:pt x="4991458" y="494979"/>
                  <a:pt x="5042375" y="183643"/>
                </a:cubicBezTo>
                <a:close/>
                <a:moveTo>
                  <a:pt x="183643" y="734573"/>
                </a:moveTo>
                <a:cubicBezTo>
                  <a:pt x="269973" y="747476"/>
                  <a:pt x="356473" y="662840"/>
                  <a:pt x="367286" y="550930"/>
                </a:cubicBezTo>
                <a:cubicBezTo>
                  <a:pt x="365277" y="509530"/>
                  <a:pt x="313951" y="457306"/>
                  <a:pt x="275464" y="459108"/>
                </a:cubicBezTo>
                <a:cubicBezTo>
                  <a:pt x="213974" y="461512"/>
                  <a:pt x="184670" y="501493"/>
                  <a:pt x="183642" y="550930"/>
                </a:cubicBezTo>
                <a:cubicBezTo>
                  <a:pt x="183647" y="609800"/>
                  <a:pt x="185104" y="683372"/>
                  <a:pt x="183643" y="734573"/>
                </a:cubicBezTo>
                <a:close/>
              </a:path>
              <a:path w="5042375" h="5115073" fill="darkenLess" stroke="0" extrusionOk="0">
                <a:moveTo>
                  <a:pt x="183643" y="734573"/>
                </a:moveTo>
                <a:cubicBezTo>
                  <a:pt x="293845" y="742734"/>
                  <a:pt x="360603" y="639816"/>
                  <a:pt x="367286" y="550930"/>
                </a:cubicBezTo>
                <a:cubicBezTo>
                  <a:pt x="361894" y="501275"/>
                  <a:pt x="330159" y="468854"/>
                  <a:pt x="275464" y="459108"/>
                </a:cubicBezTo>
                <a:cubicBezTo>
                  <a:pt x="226395" y="458437"/>
                  <a:pt x="190469" y="491899"/>
                  <a:pt x="183642" y="550930"/>
                </a:cubicBezTo>
                <a:cubicBezTo>
                  <a:pt x="191342" y="607761"/>
                  <a:pt x="183020" y="659064"/>
                  <a:pt x="183643" y="734573"/>
                </a:cubicBezTo>
                <a:close/>
                <a:moveTo>
                  <a:pt x="4858732" y="367287"/>
                </a:moveTo>
                <a:cubicBezTo>
                  <a:pt x="4939510" y="352942"/>
                  <a:pt x="5042849" y="276463"/>
                  <a:pt x="5042375" y="183644"/>
                </a:cubicBezTo>
                <a:cubicBezTo>
                  <a:pt x="5036480" y="73463"/>
                  <a:pt x="4978787" y="-11084"/>
                  <a:pt x="4858732" y="1"/>
                </a:cubicBezTo>
                <a:cubicBezTo>
                  <a:pt x="4765733" y="-15434"/>
                  <a:pt x="4670460" y="77611"/>
                  <a:pt x="4675089" y="183644"/>
                </a:cubicBezTo>
                <a:cubicBezTo>
                  <a:pt x="4674257" y="230529"/>
                  <a:pt x="4724662" y="277521"/>
                  <a:pt x="4766911" y="275466"/>
                </a:cubicBezTo>
                <a:cubicBezTo>
                  <a:pt x="4821314" y="277491"/>
                  <a:pt x="4860547" y="234345"/>
                  <a:pt x="4858733" y="183644"/>
                </a:cubicBezTo>
                <a:cubicBezTo>
                  <a:pt x="4861009" y="249011"/>
                  <a:pt x="4863825" y="301655"/>
                  <a:pt x="4858732" y="367287"/>
                </a:cubicBezTo>
                <a:close/>
              </a:path>
              <a:path w="5042375" h="5115073" fill="none" extrusionOk="0">
                <a:moveTo>
                  <a:pt x="0" y="550930"/>
                </a:moveTo>
                <a:cubicBezTo>
                  <a:pt x="800" y="452202"/>
                  <a:pt x="104534" y="376285"/>
                  <a:pt x="183643" y="367287"/>
                </a:cubicBezTo>
                <a:cubicBezTo>
                  <a:pt x="480649" y="340642"/>
                  <a:pt x="585584" y="378171"/>
                  <a:pt x="870192" y="367287"/>
                </a:cubicBezTo>
                <a:cubicBezTo>
                  <a:pt x="1154800" y="356403"/>
                  <a:pt x="1266391" y="348805"/>
                  <a:pt x="1511827" y="367287"/>
                </a:cubicBezTo>
                <a:cubicBezTo>
                  <a:pt x="1757263" y="385769"/>
                  <a:pt x="2023627" y="331337"/>
                  <a:pt x="2243291" y="367287"/>
                </a:cubicBezTo>
                <a:cubicBezTo>
                  <a:pt x="2462955" y="403237"/>
                  <a:pt x="2510130" y="376459"/>
                  <a:pt x="2750183" y="367287"/>
                </a:cubicBezTo>
                <a:cubicBezTo>
                  <a:pt x="2990236" y="358115"/>
                  <a:pt x="3188293" y="391445"/>
                  <a:pt x="3436732" y="367287"/>
                </a:cubicBezTo>
                <a:cubicBezTo>
                  <a:pt x="3685171" y="343129"/>
                  <a:pt x="3823277" y="378148"/>
                  <a:pt x="3943624" y="367287"/>
                </a:cubicBezTo>
                <a:cubicBezTo>
                  <a:pt x="4063971" y="356426"/>
                  <a:pt x="4316960" y="337783"/>
                  <a:pt x="4675088" y="367287"/>
                </a:cubicBezTo>
                <a:cubicBezTo>
                  <a:pt x="4681061" y="282055"/>
                  <a:pt x="4671057" y="222887"/>
                  <a:pt x="4675088" y="183643"/>
                </a:cubicBezTo>
                <a:cubicBezTo>
                  <a:pt x="4677076" y="59476"/>
                  <a:pt x="4761880" y="538"/>
                  <a:pt x="4858731" y="0"/>
                </a:cubicBezTo>
                <a:cubicBezTo>
                  <a:pt x="4949045" y="-7987"/>
                  <a:pt x="5033976" y="76121"/>
                  <a:pt x="5042374" y="183643"/>
                </a:cubicBezTo>
                <a:cubicBezTo>
                  <a:pt x="4791567" y="1505200"/>
                  <a:pt x="5046388" y="3044489"/>
                  <a:pt x="5042375" y="4564143"/>
                </a:cubicBezTo>
                <a:cubicBezTo>
                  <a:pt x="5059248" y="4651933"/>
                  <a:pt x="4964207" y="4753253"/>
                  <a:pt x="4858732" y="4747786"/>
                </a:cubicBezTo>
                <a:cubicBezTo>
                  <a:pt x="4661629" y="4737690"/>
                  <a:pt x="4496811" y="4749252"/>
                  <a:pt x="4172183" y="4747786"/>
                </a:cubicBezTo>
                <a:cubicBezTo>
                  <a:pt x="3847555" y="4746320"/>
                  <a:pt x="3662170" y="4759071"/>
                  <a:pt x="3485633" y="4747786"/>
                </a:cubicBezTo>
                <a:cubicBezTo>
                  <a:pt x="3309096" y="4736502"/>
                  <a:pt x="2984083" y="4737311"/>
                  <a:pt x="2754169" y="4747786"/>
                </a:cubicBezTo>
                <a:cubicBezTo>
                  <a:pt x="2524255" y="4758261"/>
                  <a:pt x="2258485" y="4743608"/>
                  <a:pt x="2112534" y="4747786"/>
                </a:cubicBezTo>
                <a:cubicBezTo>
                  <a:pt x="1966584" y="4751964"/>
                  <a:pt x="1532093" y="4730944"/>
                  <a:pt x="1381070" y="4747786"/>
                </a:cubicBezTo>
                <a:cubicBezTo>
                  <a:pt x="1230047" y="4764628"/>
                  <a:pt x="841826" y="4730691"/>
                  <a:pt x="367287" y="4747786"/>
                </a:cubicBezTo>
                <a:cubicBezTo>
                  <a:pt x="366738" y="4799216"/>
                  <a:pt x="363938" y="4889986"/>
                  <a:pt x="367287" y="4931430"/>
                </a:cubicBezTo>
                <a:cubicBezTo>
                  <a:pt x="388412" y="5043224"/>
                  <a:pt x="269285" y="5103213"/>
                  <a:pt x="183644" y="5115073"/>
                </a:cubicBezTo>
                <a:cubicBezTo>
                  <a:pt x="83015" y="5103161"/>
                  <a:pt x="11233" y="5055158"/>
                  <a:pt x="1" y="4931430"/>
                </a:cubicBezTo>
                <a:cubicBezTo>
                  <a:pt x="-21535" y="3555685"/>
                  <a:pt x="276205" y="1873689"/>
                  <a:pt x="0" y="550930"/>
                </a:cubicBezTo>
                <a:close/>
                <a:moveTo>
                  <a:pt x="4675088" y="367287"/>
                </a:moveTo>
                <a:cubicBezTo>
                  <a:pt x="4743336" y="363544"/>
                  <a:pt x="4819133" y="373445"/>
                  <a:pt x="4858732" y="367287"/>
                </a:cubicBezTo>
                <a:cubicBezTo>
                  <a:pt x="4942860" y="384207"/>
                  <a:pt x="5024445" y="279929"/>
                  <a:pt x="5042375" y="183644"/>
                </a:cubicBezTo>
                <a:moveTo>
                  <a:pt x="4858732" y="367287"/>
                </a:moveTo>
                <a:cubicBezTo>
                  <a:pt x="4858625" y="302038"/>
                  <a:pt x="4858873" y="237476"/>
                  <a:pt x="4858732" y="183643"/>
                </a:cubicBezTo>
                <a:cubicBezTo>
                  <a:pt x="4861057" y="238368"/>
                  <a:pt x="4816144" y="266078"/>
                  <a:pt x="4766910" y="275465"/>
                </a:cubicBezTo>
                <a:cubicBezTo>
                  <a:pt x="4716807" y="269593"/>
                  <a:pt x="4676721" y="231313"/>
                  <a:pt x="4675088" y="183643"/>
                </a:cubicBezTo>
                <a:moveTo>
                  <a:pt x="183643" y="734573"/>
                </a:moveTo>
                <a:cubicBezTo>
                  <a:pt x="182471" y="691026"/>
                  <a:pt x="189583" y="616000"/>
                  <a:pt x="183643" y="550930"/>
                </a:cubicBezTo>
                <a:cubicBezTo>
                  <a:pt x="185502" y="501156"/>
                  <a:pt x="225683" y="453892"/>
                  <a:pt x="275465" y="459108"/>
                </a:cubicBezTo>
                <a:cubicBezTo>
                  <a:pt x="331339" y="459351"/>
                  <a:pt x="363120" y="498025"/>
                  <a:pt x="367287" y="550930"/>
                </a:cubicBezTo>
                <a:cubicBezTo>
                  <a:pt x="375451" y="646701"/>
                  <a:pt x="277994" y="730742"/>
                  <a:pt x="183644" y="734573"/>
                </a:cubicBezTo>
                <a:cubicBezTo>
                  <a:pt x="84265" y="735630"/>
                  <a:pt x="4765" y="633211"/>
                  <a:pt x="1" y="550930"/>
                </a:cubicBezTo>
                <a:moveTo>
                  <a:pt x="367287" y="550930"/>
                </a:moveTo>
                <a:cubicBezTo>
                  <a:pt x="381655" y="846208"/>
                  <a:pt x="388126" y="950901"/>
                  <a:pt x="367287" y="1208437"/>
                </a:cubicBezTo>
                <a:cubicBezTo>
                  <a:pt x="346448" y="1465973"/>
                  <a:pt x="391951" y="1582250"/>
                  <a:pt x="367287" y="1823976"/>
                </a:cubicBezTo>
                <a:cubicBezTo>
                  <a:pt x="342623" y="2065702"/>
                  <a:pt x="357131" y="2410478"/>
                  <a:pt x="367287" y="2607389"/>
                </a:cubicBezTo>
                <a:cubicBezTo>
                  <a:pt x="377443" y="2804300"/>
                  <a:pt x="401442" y="3050958"/>
                  <a:pt x="367287" y="3306865"/>
                </a:cubicBezTo>
                <a:cubicBezTo>
                  <a:pt x="333132" y="3562772"/>
                  <a:pt x="351398" y="3604998"/>
                  <a:pt x="367287" y="3880436"/>
                </a:cubicBezTo>
                <a:cubicBezTo>
                  <a:pt x="383176" y="4155874"/>
                  <a:pt x="378357" y="4568422"/>
                  <a:pt x="367287" y="4747786"/>
                </a:cubicBezTo>
              </a:path>
              <a:path w="5042375" h="5115073" fill="none" stroke="0" extrusionOk="0">
                <a:moveTo>
                  <a:pt x="0" y="550930"/>
                </a:moveTo>
                <a:cubicBezTo>
                  <a:pt x="9946" y="428781"/>
                  <a:pt x="98923" y="367848"/>
                  <a:pt x="183643" y="367287"/>
                </a:cubicBezTo>
                <a:cubicBezTo>
                  <a:pt x="399903" y="382966"/>
                  <a:pt x="555373" y="394855"/>
                  <a:pt x="780364" y="367287"/>
                </a:cubicBezTo>
                <a:cubicBezTo>
                  <a:pt x="1005355" y="339719"/>
                  <a:pt x="1250829" y="378280"/>
                  <a:pt x="1466913" y="367287"/>
                </a:cubicBezTo>
                <a:cubicBezTo>
                  <a:pt x="1682997" y="356294"/>
                  <a:pt x="1786171" y="385866"/>
                  <a:pt x="1973805" y="367287"/>
                </a:cubicBezTo>
                <a:cubicBezTo>
                  <a:pt x="2161439" y="348708"/>
                  <a:pt x="2355891" y="364850"/>
                  <a:pt x="2570525" y="367287"/>
                </a:cubicBezTo>
                <a:cubicBezTo>
                  <a:pt x="2785159" y="369724"/>
                  <a:pt x="2979376" y="344130"/>
                  <a:pt x="3257075" y="367287"/>
                </a:cubicBezTo>
                <a:cubicBezTo>
                  <a:pt x="3534774" y="390445"/>
                  <a:pt x="3664743" y="391130"/>
                  <a:pt x="3988539" y="367287"/>
                </a:cubicBezTo>
                <a:cubicBezTo>
                  <a:pt x="4312335" y="343444"/>
                  <a:pt x="4401667" y="391527"/>
                  <a:pt x="4675088" y="367287"/>
                </a:cubicBezTo>
                <a:cubicBezTo>
                  <a:pt x="4678136" y="284535"/>
                  <a:pt x="4667540" y="254613"/>
                  <a:pt x="4675088" y="183643"/>
                </a:cubicBezTo>
                <a:cubicBezTo>
                  <a:pt x="4666880" y="80930"/>
                  <a:pt x="4744135" y="-885"/>
                  <a:pt x="4858731" y="0"/>
                </a:cubicBezTo>
                <a:cubicBezTo>
                  <a:pt x="4948326" y="22120"/>
                  <a:pt x="5029770" y="90024"/>
                  <a:pt x="5042374" y="183643"/>
                </a:cubicBezTo>
                <a:cubicBezTo>
                  <a:pt x="5102449" y="1751705"/>
                  <a:pt x="5383988" y="2999712"/>
                  <a:pt x="5042375" y="4564143"/>
                </a:cubicBezTo>
                <a:cubicBezTo>
                  <a:pt x="5039815" y="4655305"/>
                  <a:pt x="4973056" y="4748850"/>
                  <a:pt x="4858732" y="4747786"/>
                </a:cubicBezTo>
                <a:cubicBezTo>
                  <a:pt x="4674638" y="4732079"/>
                  <a:pt x="4533136" y="4738940"/>
                  <a:pt x="4351840" y="4747786"/>
                </a:cubicBezTo>
                <a:cubicBezTo>
                  <a:pt x="4170544" y="4756632"/>
                  <a:pt x="3985689" y="4763455"/>
                  <a:pt x="3800034" y="4747786"/>
                </a:cubicBezTo>
                <a:cubicBezTo>
                  <a:pt x="3614379" y="4732117"/>
                  <a:pt x="3453426" y="4749091"/>
                  <a:pt x="3293143" y="4747786"/>
                </a:cubicBezTo>
                <a:cubicBezTo>
                  <a:pt x="3132860" y="4746481"/>
                  <a:pt x="2888504" y="4769050"/>
                  <a:pt x="2606593" y="4747786"/>
                </a:cubicBezTo>
                <a:cubicBezTo>
                  <a:pt x="2324682" y="4726523"/>
                  <a:pt x="2321983" y="4728485"/>
                  <a:pt x="2099702" y="4747786"/>
                </a:cubicBezTo>
                <a:cubicBezTo>
                  <a:pt x="1877421" y="4767087"/>
                  <a:pt x="1605131" y="4722818"/>
                  <a:pt x="1368238" y="4747786"/>
                </a:cubicBezTo>
                <a:cubicBezTo>
                  <a:pt x="1131345" y="4772754"/>
                  <a:pt x="809857" y="4782291"/>
                  <a:pt x="367287" y="4747786"/>
                </a:cubicBezTo>
                <a:cubicBezTo>
                  <a:pt x="364163" y="4787071"/>
                  <a:pt x="362097" y="4862179"/>
                  <a:pt x="367287" y="4931430"/>
                </a:cubicBezTo>
                <a:cubicBezTo>
                  <a:pt x="377069" y="5036572"/>
                  <a:pt x="279178" y="5102477"/>
                  <a:pt x="183644" y="5115073"/>
                </a:cubicBezTo>
                <a:cubicBezTo>
                  <a:pt x="94641" y="5108469"/>
                  <a:pt x="-3675" y="5042589"/>
                  <a:pt x="1" y="4931430"/>
                </a:cubicBezTo>
                <a:cubicBezTo>
                  <a:pt x="39538" y="3360585"/>
                  <a:pt x="84979" y="2158098"/>
                  <a:pt x="0" y="550930"/>
                </a:cubicBezTo>
                <a:close/>
                <a:moveTo>
                  <a:pt x="4675088" y="367287"/>
                </a:moveTo>
                <a:cubicBezTo>
                  <a:pt x="4727088" y="368765"/>
                  <a:pt x="4766971" y="371652"/>
                  <a:pt x="4858732" y="367287"/>
                </a:cubicBezTo>
                <a:cubicBezTo>
                  <a:pt x="4961826" y="370258"/>
                  <a:pt x="5041595" y="281235"/>
                  <a:pt x="5042375" y="183644"/>
                </a:cubicBezTo>
                <a:moveTo>
                  <a:pt x="4858732" y="367287"/>
                </a:moveTo>
                <a:cubicBezTo>
                  <a:pt x="4849902" y="320145"/>
                  <a:pt x="4853272" y="272004"/>
                  <a:pt x="4858732" y="183643"/>
                </a:cubicBezTo>
                <a:cubicBezTo>
                  <a:pt x="4864890" y="231025"/>
                  <a:pt x="4809652" y="279599"/>
                  <a:pt x="4766910" y="275465"/>
                </a:cubicBezTo>
                <a:cubicBezTo>
                  <a:pt x="4714929" y="278165"/>
                  <a:pt x="4676772" y="232810"/>
                  <a:pt x="4675088" y="183643"/>
                </a:cubicBezTo>
                <a:moveTo>
                  <a:pt x="183643" y="734573"/>
                </a:moveTo>
                <a:cubicBezTo>
                  <a:pt x="190396" y="666180"/>
                  <a:pt x="178212" y="626999"/>
                  <a:pt x="183643" y="550930"/>
                </a:cubicBezTo>
                <a:cubicBezTo>
                  <a:pt x="180934" y="502676"/>
                  <a:pt x="227004" y="462422"/>
                  <a:pt x="275465" y="459108"/>
                </a:cubicBezTo>
                <a:cubicBezTo>
                  <a:pt x="324107" y="456443"/>
                  <a:pt x="370824" y="500201"/>
                  <a:pt x="367287" y="550930"/>
                </a:cubicBezTo>
                <a:cubicBezTo>
                  <a:pt x="382774" y="657395"/>
                  <a:pt x="278387" y="720083"/>
                  <a:pt x="183644" y="734573"/>
                </a:cubicBezTo>
                <a:cubicBezTo>
                  <a:pt x="72029" y="754680"/>
                  <a:pt x="-3825" y="650155"/>
                  <a:pt x="1" y="550930"/>
                </a:cubicBezTo>
                <a:moveTo>
                  <a:pt x="367287" y="550930"/>
                </a:moveTo>
                <a:cubicBezTo>
                  <a:pt x="344300" y="774893"/>
                  <a:pt x="344047" y="888686"/>
                  <a:pt x="367287" y="1208437"/>
                </a:cubicBezTo>
                <a:cubicBezTo>
                  <a:pt x="390527" y="1528188"/>
                  <a:pt x="363266" y="1641785"/>
                  <a:pt x="367287" y="1865945"/>
                </a:cubicBezTo>
                <a:cubicBezTo>
                  <a:pt x="371308" y="2090105"/>
                  <a:pt x="348229" y="2333549"/>
                  <a:pt x="367287" y="2481484"/>
                </a:cubicBezTo>
                <a:cubicBezTo>
                  <a:pt x="386345" y="2629419"/>
                  <a:pt x="335446" y="2964218"/>
                  <a:pt x="367287" y="3222928"/>
                </a:cubicBezTo>
                <a:cubicBezTo>
                  <a:pt x="399128" y="3481638"/>
                  <a:pt x="394162" y="3542767"/>
                  <a:pt x="367287" y="3838467"/>
                </a:cubicBezTo>
                <a:cubicBezTo>
                  <a:pt x="340412" y="4134167"/>
                  <a:pt x="407161" y="4450097"/>
                  <a:pt x="367287" y="4747786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rgbClr val="212529"/>
                </a:solidFill>
                <a:effectLst/>
              </a:rPr>
              <a:t>​​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Rasistička politika JAR-a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izazivala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je otpor crnačke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većine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, ali i zgražanje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svjetske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javnosti.​</a:t>
            </a:r>
            <a:br>
              <a:rPr lang="hr-HR" sz="2400" b="1" i="0" dirty="0">
                <a:solidFill>
                  <a:schemeClr val="tx1"/>
                </a:solidFill>
                <a:effectLst/>
              </a:rPr>
            </a:br>
            <a:r>
              <a:rPr lang="hr-HR" sz="2400" b="1" i="0" dirty="0">
                <a:solidFill>
                  <a:schemeClr val="tx1"/>
                </a:solidFill>
                <a:effectLst/>
              </a:rPr>
              <a:t>Plakat na ilustraciji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poziva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kupce da bojkotiraju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proizvode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iz te države.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Tekst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na plakatu glasi: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„Gledajte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prije kupnje! Bojkotirajte proizvode apartheida.”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​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FE8B65F4-1368-4EED-9BCF-F55AEA19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736" y="1545996"/>
            <a:ext cx="6568545" cy="458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579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Autofit/>
          </a:bodyPr>
          <a:lstStyle/>
          <a:p>
            <a:r>
              <a:rPr lang="hr-HR" sz="3600" dirty="0" smtClean="0"/>
              <a:t> Što </a:t>
            </a:r>
            <a:r>
              <a:rPr lang="hr-HR" sz="3600" dirty="0"/>
              <a:t>je kolonija, a što kolonijalizam? </a:t>
            </a:r>
          </a:p>
          <a:p>
            <a:r>
              <a:rPr lang="hr-HR" sz="3600" dirty="0" smtClean="0"/>
              <a:t> Koja </a:t>
            </a:r>
            <a:r>
              <a:rPr lang="hr-HR" sz="3600" dirty="0"/>
              <a:t>današnja moćna država je nekad bila (skup) kolonija? </a:t>
            </a:r>
          </a:p>
          <a:p>
            <a:r>
              <a:rPr lang="hr-HR" sz="3600" dirty="0" smtClean="0"/>
              <a:t> Zašto </a:t>
            </a:r>
            <a:r>
              <a:rPr lang="hr-HR" sz="3600" dirty="0"/>
              <a:t>je zemljama bilo važno imati kolonije? </a:t>
            </a:r>
          </a:p>
          <a:p>
            <a:r>
              <a:rPr lang="hr-HR" sz="3600" dirty="0" smtClean="0"/>
              <a:t> Koje </a:t>
            </a:r>
            <a:r>
              <a:rPr lang="hr-HR" sz="3600" dirty="0"/>
              <a:t>države su bile najveći kolonizatori? </a:t>
            </a:r>
          </a:p>
          <a:p>
            <a:r>
              <a:rPr lang="hr-HR" sz="3600" dirty="0" smtClean="0"/>
              <a:t> Možeš </a:t>
            </a:r>
            <a:r>
              <a:rPr lang="hr-HR" sz="3600" dirty="0"/>
              <a:t>li se prisjetiti, pitanje preraspodjele kolonija dovelo je, između ostalog, do jednog rata – kojeg?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5667377"/>
              </p:ext>
            </p:extLst>
          </p:nvPr>
        </p:nvGraphicFramePr>
        <p:xfrm>
          <a:off x="94268" y="1461155"/>
          <a:ext cx="5799038" cy="517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327DF1F7-292A-44BF-B33F-3509A4DD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143" y="1705076"/>
            <a:ext cx="6097589" cy="468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503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Dekolonizacija </a:t>
            </a:r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dekolonizacija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proces oslobađanja od kolonijalne vlasti i pretvaranja nekadašnjih kolonija u samostalne države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proces počeo u 18.st., a najjači je nakon Drugog svjetskog rata → države kolonizatori bile su iscrpljene borbama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1960.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Deklaracija UN-a o davanju neovisnosti kolonijalnim zemljama</a:t>
            </a:r>
          </a:p>
          <a:p>
            <a:pPr marL="457200" algn="just">
              <a:lnSpc>
                <a:spcPct val="107000"/>
              </a:lnSpc>
            </a:pP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dva pristupa – država daje kolonijama da postanu samostalne – Velika 				Britanija</a:t>
            </a:r>
          </a:p>
          <a:p>
            <a:pPr marL="2628900" lvl="5" indent="-342900" algn="just">
              <a:lnSpc>
                <a:spcPct val="107000"/>
              </a:lnSpc>
              <a:buFont typeface="Calibri Light" panose="020F0302020204030204" pitchFamily="34" charset="0"/>
              <a:buChar char="-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država silom želi zadržati kolonije – Francuska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723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hr-HR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INDIJA</a:t>
            </a: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o</a:t>
            </a:r>
            <a:r>
              <a:rPr lang="hr-HR" sz="2800" b="0" i="0" dirty="0">
                <a:solidFill>
                  <a:schemeClr val="tx1"/>
                </a:solidFill>
              </a:rPr>
              <a:t>rganizator borbe za neovisnost </a:t>
            </a:r>
            <a:r>
              <a:rPr lang="hr-HR" sz="2800" b="0" i="0" dirty="0" smtClean="0">
                <a:solidFill>
                  <a:schemeClr val="tx1"/>
                </a:solidFill>
              </a:rPr>
              <a:t>– </a:t>
            </a:r>
            <a:r>
              <a:rPr lang="hr-HR" sz="2800" b="1" i="0" dirty="0" smtClean="0">
                <a:solidFill>
                  <a:schemeClr val="tx1"/>
                </a:solidFill>
              </a:rPr>
              <a:t>Indijski </a:t>
            </a:r>
            <a:r>
              <a:rPr lang="hr-HR" sz="2800" b="1" i="0" dirty="0">
                <a:solidFill>
                  <a:schemeClr val="tx1"/>
                </a:solidFill>
              </a:rPr>
              <a:t>nacionalni </a:t>
            </a:r>
            <a:r>
              <a:rPr lang="hr-HR" sz="2800" b="1" i="0" dirty="0" smtClean="0">
                <a:solidFill>
                  <a:schemeClr val="tx1"/>
                </a:solidFill>
              </a:rPr>
              <a:t>kongres</a:t>
            </a:r>
            <a:r>
              <a:rPr lang="hr-HR" sz="2800" b="0" i="0" dirty="0" smtClean="0">
                <a:solidFill>
                  <a:schemeClr val="tx1"/>
                </a:solidFill>
              </a:rPr>
              <a:t> – od </a:t>
            </a:r>
            <a:r>
              <a:rPr lang="hr-HR" sz="2800" b="1" i="0" dirty="0">
                <a:solidFill>
                  <a:schemeClr val="tx1"/>
                </a:solidFill>
              </a:rPr>
              <a:t>1920. godine </a:t>
            </a:r>
            <a:r>
              <a:rPr lang="hr-HR" sz="2800" b="0" i="0" dirty="0">
                <a:solidFill>
                  <a:schemeClr val="tx1"/>
                </a:solidFill>
              </a:rPr>
              <a:t>na čelu bio  </a:t>
            </a:r>
            <a:r>
              <a:rPr lang="hr-HR" sz="2800" b="1" i="0" dirty="0">
                <a:solidFill>
                  <a:schemeClr val="tx1"/>
                </a:solidFill>
              </a:rPr>
              <a:t>Mahatma Gandhi – nenasilne metode borbe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1947. – ostvarena neovisnost Indije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britanska </a:t>
            </a:r>
            <a:r>
              <a:rPr lang="hr-HR" sz="2800" b="0" i="0" dirty="0">
                <a:solidFill>
                  <a:schemeClr val="tx1"/>
                </a:solidFill>
              </a:rPr>
              <a:t>podjela Indijskog potkontinenta na dvije države: </a:t>
            </a:r>
            <a:r>
              <a:rPr lang="hr-HR" sz="2800" b="1" i="0" dirty="0">
                <a:solidFill>
                  <a:schemeClr val="tx1"/>
                </a:solidFill>
              </a:rPr>
              <a:t>Indija </a:t>
            </a:r>
            <a:r>
              <a:rPr lang="hr-HR" sz="2800" b="0" i="0" dirty="0">
                <a:solidFill>
                  <a:schemeClr val="tx1"/>
                </a:solidFill>
              </a:rPr>
              <a:t>(hinduska većina) i </a:t>
            </a:r>
            <a:r>
              <a:rPr lang="hr-HR" sz="2800" b="1" i="0" dirty="0">
                <a:solidFill>
                  <a:schemeClr val="tx1"/>
                </a:solidFill>
              </a:rPr>
              <a:t>Zapadni i Istočni Pakistan </a:t>
            </a:r>
            <a:r>
              <a:rPr lang="hr-HR" sz="2800" b="0" i="0" dirty="0">
                <a:solidFill>
                  <a:schemeClr val="tx1"/>
                </a:solidFill>
              </a:rPr>
              <a:t>s muslimanskom većinom (Istočni Pakistan – kasnije </a:t>
            </a:r>
            <a:r>
              <a:rPr lang="hr-HR" sz="2800" b="1" i="0" dirty="0">
                <a:solidFill>
                  <a:schemeClr val="tx1"/>
                </a:solidFill>
              </a:rPr>
              <a:t>Bangladeš</a:t>
            </a:r>
            <a:r>
              <a:rPr lang="hr-HR" sz="2800" b="0" i="0" dirty="0">
                <a:solidFill>
                  <a:schemeClr val="tx1"/>
                </a:solidFill>
              </a:rPr>
              <a:t>)</a:t>
            </a:r>
            <a:endParaRPr lang="hr-HR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515453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PROBLEMI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NOVONASTALIH ZEMALJA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gospodarska i kulturna zaostalost, nepismenost, siromaštvo, glad, loši zdravstveni uvjeti, sukobi…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Južnoafrička republika (JAR)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rasistička politika bijelaca prema crnačkom (i ostalom) stanovništvu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apartheid – (odvojenost) –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samo su bijelci imali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puna politička prava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Nelson Mandela –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borac protiv apartheida, zatvorenik, nakon pada apartheida postao predsjednik JAR-a 1994. godine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288294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l 3">
            <a:extLst>
              <a:ext uri="{FF2B5EF4-FFF2-40B4-BE49-F238E27FC236}">
                <a16:creationId xmlns:a16="http://schemas.microsoft.com/office/drawing/2014/main" xmlns="" id="{CE824F1B-E74A-45BA-BF65-CBD0C43264E3}"/>
              </a:ext>
            </a:extLst>
          </p:cNvPr>
          <p:cNvSpPr/>
          <p:nvPr/>
        </p:nvSpPr>
        <p:spPr>
          <a:xfrm>
            <a:off x="2026763" y="1611985"/>
            <a:ext cx="8785781" cy="4572000"/>
          </a:xfrm>
          <a:custGeom>
            <a:avLst/>
            <a:gdLst>
              <a:gd name="connsiteX0" fmla="*/ 0 w 8785781"/>
              <a:gd name="connsiteY0" fmla="*/ 571500 h 4572000"/>
              <a:gd name="connsiteX1" fmla="*/ 8785781 w 8785781"/>
              <a:gd name="connsiteY1" fmla="*/ 571500 h 4572000"/>
              <a:gd name="connsiteX2" fmla="*/ 8785781 w 8785781"/>
              <a:gd name="connsiteY2" fmla="*/ 4000500 h 4572000"/>
              <a:gd name="connsiteX3" fmla="*/ 0 w 8785781"/>
              <a:gd name="connsiteY3" fmla="*/ 4000500 h 4572000"/>
              <a:gd name="connsiteX4" fmla="*/ 0 w 8785781"/>
              <a:gd name="connsiteY4" fmla="*/ 5715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5781" h="4572000" fill="none" extrusionOk="0">
                <a:moveTo>
                  <a:pt x="0" y="571500"/>
                </a:moveTo>
                <a:cubicBezTo>
                  <a:pt x="2769069" y="-769277"/>
                  <a:pt x="5173669" y="2575411"/>
                  <a:pt x="8785781" y="571500"/>
                </a:cubicBezTo>
                <a:cubicBezTo>
                  <a:pt x="8761220" y="2132012"/>
                  <a:pt x="8730563" y="2626168"/>
                  <a:pt x="8785781" y="4000500"/>
                </a:cubicBezTo>
                <a:cubicBezTo>
                  <a:pt x="5782274" y="5570564"/>
                  <a:pt x="2809662" y="2211377"/>
                  <a:pt x="0" y="4000500"/>
                </a:cubicBezTo>
                <a:cubicBezTo>
                  <a:pt x="36696" y="3334068"/>
                  <a:pt x="-80555" y="1733092"/>
                  <a:pt x="0" y="571500"/>
                </a:cubicBezTo>
                <a:close/>
              </a:path>
              <a:path w="8785781" h="4572000" stroke="0" extrusionOk="0">
                <a:moveTo>
                  <a:pt x="0" y="571500"/>
                </a:moveTo>
                <a:cubicBezTo>
                  <a:pt x="3140060" y="-1305441"/>
                  <a:pt x="5626408" y="2576207"/>
                  <a:pt x="8785781" y="571500"/>
                </a:cubicBezTo>
                <a:cubicBezTo>
                  <a:pt x="8675709" y="2138035"/>
                  <a:pt x="8886615" y="3577182"/>
                  <a:pt x="8785781" y="4000500"/>
                </a:cubicBezTo>
                <a:cubicBezTo>
                  <a:pt x="6029273" y="5498568"/>
                  <a:pt x="3237592" y="2084933"/>
                  <a:pt x="0" y="4000500"/>
                </a:cubicBezTo>
                <a:cubicBezTo>
                  <a:pt x="-24188" y="2593973"/>
                  <a:pt x="132975" y="2236463"/>
                  <a:pt x="0" y="57150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00118399">
                  <a:prstGeom prst="wav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Dekolonizacija</a:t>
            </a:r>
            <a:r>
              <a:rPr lang="hr-HR" sz="3200" i="0" dirty="0" smtClean="0">
                <a:solidFill>
                  <a:schemeClr val="tx1"/>
                </a:solidFill>
                <a:effectLst/>
              </a:rPr>
              <a:t> – proces</a:t>
            </a:r>
            <a:r>
              <a:rPr lang="hr-HR" sz="3200" i="0" dirty="0">
                <a:solidFill>
                  <a:schemeClr val="tx1"/>
                </a:solidFill>
                <a:effectLst/>
              </a:rPr>
              <a:t> oslobađanja od kolonijalne vlasti i pretvaranja nekadašnjih kolonija u samostalne države;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proces je počeo u 18. stoljeću, a najjači je nakon Drugog svjetskog rata </a:t>
            </a:r>
            <a:endParaRPr lang="hr-H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19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10182814"/>
              </p:ext>
            </p:extLst>
          </p:nvPr>
        </p:nvGraphicFramePr>
        <p:xfrm>
          <a:off x="273377" y="1647383"/>
          <a:ext cx="624997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2A15A9-FC79-401D-A285-10DE5168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5683" y="1974012"/>
            <a:ext cx="4547474" cy="38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F18BBB24-F391-438D-9A75-04B45D86F280}"/>
              </a:ext>
            </a:extLst>
          </p:cNvPr>
          <p:cNvSpPr/>
          <p:nvPr/>
        </p:nvSpPr>
        <p:spPr>
          <a:xfrm>
            <a:off x="4300194" y="1338606"/>
            <a:ext cx="3591612" cy="1791093"/>
          </a:xfrm>
          <a:custGeom>
            <a:avLst/>
            <a:gdLst>
              <a:gd name="connsiteX0" fmla="*/ 0 w 3591612"/>
              <a:gd name="connsiteY0" fmla="*/ 0 h 1791093"/>
              <a:gd name="connsiteX1" fmla="*/ 526770 w 3591612"/>
              <a:gd name="connsiteY1" fmla="*/ 0 h 1791093"/>
              <a:gd name="connsiteX2" fmla="*/ 1053540 w 3591612"/>
              <a:gd name="connsiteY2" fmla="*/ 0 h 1791093"/>
              <a:gd name="connsiteX3" fmla="*/ 1616225 w 3591612"/>
              <a:gd name="connsiteY3" fmla="*/ 0 h 1791093"/>
              <a:gd name="connsiteX4" fmla="*/ 2142995 w 3591612"/>
              <a:gd name="connsiteY4" fmla="*/ 0 h 1791093"/>
              <a:gd name="connsiteX5" fmla="*/ 2777513 w 3591612"/>
              <a:gd name="connsiteY5" fmla="*/ 0 h 1791093"/>
              <a:gd name="connsiteX6" fmla="*/ 3591612 w 3591612"/>
              <a:gd name="connsiteY6" fmla="*/ 0 h 1791093"/>
              <a:gd name="connsiteX7" fmla="*/ 3591612 w 3591612"/>
              <a:gd name="connsiteY7" fmla="*/ 497524 h 1791093"/>
              <a:gd name="connsiteX8" fmla="*/ 3591612 w 3591612"/>
              <a:gd name="connsiteY8" fmla="*/ 965197 h 1791093"/>
              <a:gd name="connsiteX9" fmla="*/ 3591612 w 3591612"/>
              <a:gd name="connsiteY9" fmla="*/ 1492572 h 1791093"/>
              <a:gd name="connsiteX10" fmla="*/ 3293091 w 3591612"/>
              <a:gd name="connsiteY10" fmla="*/ 1791093 h 1791093"/>
              <a:gd name="connsiteX11" fmla="*/ 2711312 w 3591612"/>
              <a:gd name="connsiteY11" fmla="*/ 1791093 h 1791093"/>
              <a:gd name="connsiteX12" fmla="*/ 2261256 w 3591612"/>
              <a:gd name="connsiteY12" fmla="*/ 1791093 h 1791093"/>
              <a:gd name="connsiteX13" fmla="*/ 1778269 w 3591612"/>
              <a:gd name="connsiteY13" fmla="*/ 1791093 h 1791093"/>
              <a:gd name="connsiteX14" fmla="*/ 1196490 w 3591612"/>
              <a:gd name="connsiteY14" fmla="*/ 1791093 h 1791093"/>
              <a:gd name="connsiteX15" fmla="*/ 581779 w 3591612"/>
              <a:gd name="connsiteY15" fmla="*/ 1791093 h 1791093"/>
              <a:gd name="connsiteX16" fmla="*/ 0 w 3591612"/>
              <a:gd name="connsiteY16" fmla="*/ 1791093 h 1791093"/>
              <a:gd name="connsiteX17" fmla="*/ 0 w 3591612"/>
              <a:gd name="connsiteY17" fmla="*/ 1176151 h 1791093"/>
              <a:gd name="connsiteX18" fmla="*/ 0 w 3591612"/>
              <a:gd name="connsiteY18" fmla="*/ 614942 h 1791093"/>
              <a:gd name="connsiteX19" fmla="*/ 0 w 3591612"/>
              <a:gd name="connsiteY19" fmla="*/ 0 h 1791093"/>
              <a:gd name="connsiteX0" fmla="*/ 3293091 w 3591612"/>
              <a:gd name="connsiteY0" fmla="*/ 1791093 h 1791093"/>
              <a:gd name="connsiteX1" fmla="*/ 3352795 w 3591612"/>
              <a:gd name="connsiteY1" fmla="*/ 1552276 h 1791093"/>
              <a:gd name="connsiteX2" fmla="*/ 3591612 w 3591612"/>
              <a:gd name="connsiteY2" fmla="*/ 1492572 h 1791093"/>
              <a:gd name="connsiteX3" fmla="*/ 3293091 w 3591612"/>
              <a:gd name="connsiteY3" fmla="*/ 1791093 h 1791093"/>
              <a:gd name="connsiteX0" fmla="*/ 3293091 w 3591612"/>
              <a:gd name="connsiteY0" fmla="*/ 1791093 h 1791093"/>
              <a:gd name="connsiteX1" fmla="*/ 3352795 w 3591612"/>
              <a:gd name="connsiteY1" fmla="*/ 1552276 h 1791093"/>
              <a:gd name="connsiteX2" fmla="*/ 3591612 w 3591612"/>
              <a:gd name="connsiteY2" fmla="*/ 1492572 h 1791093"/>
              <a:gd name="connsiteX3" fmla="*/ 3293091 w 3591612"/>
              <a:gd name="connsiteY3" fmla="*/ 1791093 h 1791093"/>
              <a:gd name="connsiteX4" fmla="*/ 2678381 w 3591612"/>
              <a:gd name="connsiteY4" fmla="*/ 1791093 h 1791093"/>
              <a:gd name="connsiteX5" fmla="*/ 2063670 w 3591612"/>
              <a:gd name="connsiteY5" fmla="*/ 1791093 h 1791093"/>
              <a:gd name="connsiteX6" fmla="*/ 1448960 w 3591612"/>
              <a:gd name="connsiteY6" fmla="*/ 1791093 h 1791093"/>
              <a:gd name="connsiteX7" fmla="*/ 998904 w 3591612"/>
              <a:gd name="connsiteY7" fmla="*/ 1791093 h 1791093"/>
              <a:gd name="connsiteX8" fmla="*/ 0 w 3591612"/>
              <a:gd name="connsiteY8" fmla="*/ 1791093 h 1791093"/>
              <a:gd name="connsiteX9" fmla="*/ 0 w 3591612"/>
              <a:gd name="connsiteY9" fmla="*/ 1194062 h 1791093"/>
              <a:gd name="connsiteX10" fmla="*/ 0 w 3591612"/>
              <a:gd name="connsiteY10" fmla="*/ 650764 h 1791093"/>
              <a:gd name="connsiteX11" fmla="*/ 0 w 3591612"/>
              <a:gd name="connsiteY11" fmla="*/ 0 h 1791093"/>
              <a:gd name="connsiteX12" fmla="*/ 634518 w 3591612"/>
              <a:gd name="connsiteY12" fmla="*/ 0 h 1791093"/>
              <a:gd name="connsiteX13" fmla="*/ 1161288 w 3591612"/>
              <a:gd name="connsiteY13" fmla="*/ 0 h 1791093"/>
              <a:gd name="connsiteX14" fmla="*/ 1795806 w 3591612"/>
              <a:gd name="connsiteY14" fmla="*/ 0 h 1791093"/>
              <a:gd name="connsiteX15" fmla="*/ 2394408 w 3591612"/>
              <a:gd name="connsiteY15" fmla="*/ 0 h 1791093"/>
              <a:gd name="connsiteX16" fmla="*/ 3064842 w 3591612"/>
              <a:gd name="connsiteY16" fmla="*/ 0 h 1791093"/>
              <a:gd name="connsiteX17" fmla="*/ 3591612 w 3591612"/>
              <a:gd name="connsiteY17" fmla="*/ 0 h 1791093"/>
              <a:gd name="connsiteX18" fmla="*/ 3591612 w 3591612"/>
              <a:gd name="connsiteY18" fmla="*/ 512450 h 1791093"/>
              <a:gd name="connsiteX19" fmla="*/ 3591612 w 3591612"/>
              <a:gd name="connsiteY19" fmla="*/ 965197 h 1791093"/>
              <a:gd name="connsiteX20" fmla="*/ 3591612 w 3591612"/>
              <a:gd name="connsiteY20" fmla="*/ 1492572 h 179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91612" h="1791093" stroke="0" extrusionOk="0">
                <a:moveTo>
                  <a:pt x="0" y="0"/>
                </a:moveTo>
                <a:cubicBezTo>
                  <a:pt x="192915" y="-6277"/>
                  <a:pt x="412654" y="3071"/>
                  <a:pt x="526770" y="0"/>
                </a:cubicBezTo>
                <a:cubicBezTo>
                  <a:pt x="640886" y="-3071"/>
                  <a:pt x="794997" y="25360"/>
                  <a:pt x="1053540" y="0"/>
                </a:cubicBezTo>
                <a:cubicBezTo>
                  <a:pt x="1312083" y="-25360"/>
                  <a:pt x="1479293" y="40528"/>
                  <a:pt x="1616225" y="0"/>
                </a:cubicBezTo>
                <a:cubicBezTo>
                  <a:pt x="1753158" y="-40528"/>
                  <a:pt x="2007481" y="62559"/>
                  <a:pt x="2142995" y="0"/>
                </a:cubicBezTo>
                <a:cubicBezTo>
                  <a:pt x="2278509" y="-62559"/>
                  <a:pt x="2590563" y="24563"/>
                  <a:pt x="2777513" y="0"/>
                </a:cubicBezTo>
                <a:cubicBezTo>
                  <a:pt x="2964463" y="-24563"/>
                  <a:pt x="3211636" y="30987"/>
                  <a:pt x="3591612" y="0"/>
                </a:cubicBezTo>
                <a:cubicBezTo>
                  <a:pt x="3619769" y="164203"/>
                  <a:pt x="3577905" y="311422"/>
                  <a:pt x="3591612" y="497524"/>
                </a:cubicBezTo>
                <a:cubicBezTo>
                  <a:pt x="3605319" y="683626"/>
                  <a:pt x="3550795" y="760158"/>
                  <a:pt x="3591612" y="965197"/>
                </a:cubicBezTo>
                <a:cubicBezTo>
                  <a:pt x="3632429" y="1170236"/>
                  <a:pt x="3542754" y="1256951"/>
                  <a:pt x="3591612" y="1492572"/>
                </a:cubicBezTo>
                <a:cubicBezTo>
                  <a:pt x="3550012" y="1574554"/>
                  <a:pt x="3389835" y="1638875"/>
                  <a:pt x="3293091" y="1791093"/>
                </a:cubicBezTo>
                <a:cubicBezTo>
                  <a:pt x="3161524" y="1818011"/>
                  <a:pt x="2990051" y="1749210"/>
                  <a:pt x="2711312" y="1791093"/>
                </a:cubicBezTo>
                <a:cubicBezTo>
                  <a:pt x="2432573" y="1832976"/>
                  <a:pt x="2387558" y="1772078"/>
                  <a:pt x="2261256" y="1791093"/>
                </a:cubicBezTo>
                <a:cubicBezTo>
                  <a:pt x="2134954" y="1810108"/>
                  <a:pt x="1934102" y="1781649"/>
                  <a:pt x="1778269" y="1791093"/>
                </a:cubicBezTo>
                <a:cubicBezTo>
                  <a:pt x="1622436" y="1800537"/>
                  <a:pt x="1434401" y="1734758"/>
                  <a:pt x="1196490" y="1791093"/>
                </a:cubicBezTo>
                <a:cubicBezTo>
                  <a:pt x="958579" y="1847428"/>
                  <a:pt x="744114" y="1776192"/>
                  <a:pt x="581779" y="1791093"/>
                </a:cubicBezTo>
                <a:cubicBezTo>
                  <a:pt x="419444" y="1805994"/>
                  <a:pt x="128092" y="1763947"/>
                  <a:pt x="0" y="1791093"/>
                </a:cubicBezTo>
                <a:cubicBezTo>
                  <a:pt x="-17678" y="1539596"/>
                  <a:pt x="11036" y="1327056"/>
                  <a:pt x="0" y="1176151"/>
                </a:cubicBezTo>
                <a:cubicBezTo>
                  <a:pt x="-11036" y="1025246"/>
                  <a:pt x="26306" y="862103"/>
                  <a:pt x="0" y="614942"/>
                </a:cubicBezTo>
                <a:cubicBezTo>
                  <a:pt x="-26306" y="367781"/>
                  <a:pt x="60995" y="243649"/>
                  <a:pt x="0" y="0"/>
                </a:cubicBezTo>
                <a:close/>
              </a:path>
              <a:path w="3591612" h="1791093" fill="darkenLess" stroke="0" extrusionOk="0">
                <a:moveTo>
                  <a:pt x="3293091" y="1791093"/>
                </a:moveTo>
                <a:cubicBezTo>
                  <a:pt x="3296082" y="1687110"/>
                  <a:pt x="3361575" y="1615695"/>
                  <a:pt x="3352795" y="1552276"/>
                </a:cubicBezTo>
                <a:cubicBezTo>
                  <a:pt x="3427069" y="1525180"/>
                  <a:pt x="3545168" y="1531023"/>
                  <a:pt x="3591612" y="1492572"/>
                </a:cubicBezTo>
                <a:cubicBezTo>
                  <a:pt x="3469230" y="1660640"/>
                  <a:pt x="3414780" y="1665861"/>
                  <a:pt x="3293091" y="1791093"/>
                </a:cubicBezTo>
                <a:close/>
              </a:path>
              <a:path w="3591612" h="1791093" fill="none" extrusionOk="0">
                <a:moveTo>
                  <a:pt x="3293091" y="1791093"/>
                </a:moveTo>
                <a:cubicBezTo>
                  <a:pt x="3302222" y="1715832"/>
                  <a:pt x="3358295" y="1648081"/>
                  <a:pt x="3352795" y="1552276"/>
                </a:cubicBezTo>
                <a:cubicBezTo>
                  <a:pt x="3405663" y="1534536"/>
                  <a:pt x="3505125" y="1526853"/>
                  <a:pt x="3591612" y="1492572"/>
                </a:cubicBezTo>
                <a:cubicBezTo>
                  <a:pt x="3491658" y="1627438"/>
                  <a:pt x="3389350" y="1692108"/>
                  <a:pt x="3293091" y="1791093"/>
                </a:cubicBezTo>
                <a:cubicBezTo>
                  <a:pt x="3056661" y="1832397"/>
                  <a:pt x="2817749" y="1790051"/>
                  <a:pt x="2678381" y="1791093"/>
                </a:cubicBezTo>
                <a:cubicBezTo>
                  <a:pt x="2539013" y="1792135"/>
                  <a:pt x="2356257" y="1730957"/>
                  <a:pt x="2063670" y="1791093"/>
                </a:cubicBezTo>
                <a:cubicBezTo>
                  <a:pt x="1771083" y="1851229"/>
                  <a:pt x="1686940" y="1739802"/>
                  <a:pt x="1448960" y="1791093"/>
                </a:cubicBezTo>
                <a:cubicBezTo>
                  <a:pt x="1210980" y="1842384"/>
                  <a:pt x="1209175" y="1766748"/>
                  <a:pt x="998904" y="1791093"/>
                </a:cubicBezTo>
                <a:cubicBezTo>
                  <a:pt x="788633" y="1815438"/>
                  <a:pt x="247749" y="1690205"/>
                  <a:pt x="0" y="1791093"/>
                </a:cubicBezTo>
                <a:cubicBezTo>
                  <a:pt x="-38366" y="1529781"/>
                  <a:pt x="40670" y="1372595"/>
                  <a:pt x="0" y="1194062"/>
                </a:cubicBezTo>
                <a:cubicBezTo>
                  <a:pt x="-40670" y="1015529"/>
                  <a:pt x="53051" y="822107"/>
                  <a:pt x="0" y="650764"/>
                </a:cubicBezTo>
                <a:cubicBezTo>
                  <a:pt x="-53051" y="479421"/>
                  <a:pt x="11438" y="203359"/>
                  <a:pt x="0" y="0"/>
                </a:cubicBezTo>
                <a:cubicBezTo>
                  <a:pt x="141799" y="-8354"/>
                  <a:pt x="476018" y="9198"/>
                  <a:pt x="634518" y="0"/>
                </a:cubicBezTo>
                <a:cubicBezTo>
                  <a:pt x="793018" y="-9198"/>
                  <a:pt x="991822" y="57382"/>
                  <a:pt x="1161288" y="0"/>
                </a:cubicBezTo>
                <a:cubicBezTo>
                  <a:pt x="1330754" y="-57382"/>
                  <a:pt x="1576397" y="69973"/>
                  <a:pt x="1795806" y="0"/>
                </a:cubicBezTo>
                <a:cubicBezTo>
                  <a:pt x="2015215" y="-69973"/>
                  <a:pt x="2180174" y="67703"/>
                  <a:pt x="2394408" y="0"/>
                </a:cubicBezTo>
                <a:cubicBezTo>
                  <a:pt x="2608642" y="-67703"/>
                  <a:pt x="2796497" y="2"/>
                  <a:pt x="3064842" y="0"/>
                </a:cubicBezTo>
                <a:cubicBezTo>
                  <a:pt x="3333187" y="-2"/>
                  <a:pt x="3446456" y="45897"/>
                  <a:pt x="3591612" y="0"/>
                </a:cubicBezTo>
                <a:cubicBezTo>
                  <a:pt x="3592963" y="121873"/>
                  <a:pt x="3584957" y="396741"/>
                  <a:pt x="3591612" y="512450"/>
                </a:cubicBezTo>
                <a:cubicBezTo>
                  <a:pt x="3598267" y="628159"/>
                  <a:pt x="3545069" y="827175"/>
                  <a:pt x="3591612" y="965197"/>
                </a:cubicBezTo>
                <a:cubicBezTo>
                  <a:pt x="3638155" y="1103219"/>
                  <a:pt x="3545083" y="1253576"/>
                  <a:pt x="3591612" y="1492572"/>
                </a:cubicBezTo>
              </a:path>
              <a:path w="3591612" h="1791093" fill="none" stroke="0" extrusionOk="0">
                <a:moveTo>
                  <a:pt x="3293091" y="1791093"/>
                </a:moveTo>
                <a:cubicBezTo>
                  <a:pt x="3307585" y="1727742"/>
                  <a:pt x="3352764" y="1671766"/>
                  <a:pt x="3352795" y="1552276"/>
                </a:cubicBezTo>
                <a:cubicBezTo>
                  <a:pt x="3459536" y="1523323"/>
                  <a:pt x="3543680" y="1512202"/>
                  <a:pt x="3591612" y="1492572"/>
                </a:cubicBezTo>
                <a:cubicBezTo>
                  <a:pt x="3461259" y="1649722"/>
                  <a:pt x="3432170" y="1645276"/>
                  <a:pt x="3293091" y="1791093"/>
                </a:cubicBezTo>
                <a:cubicBezTo>
                  <a:pt x="3083635" y="1823414"/>
                  <a:pt x="2937907" y="1722947"/>
                  <a:pt x="2711312" y="1791093"/>
                </a:cubicBezTo>
                <a:cubicBezTo>
                  <a:pt x="2484717" y="1859239"/>
                  <a:pt x="2296417" y="1743494"/>
                  <a:pt x="2162463" y="1791093"/>
                </a:cubicBezTo>
                <a:cubicBezTo>
                  <a:pt x="2028509" y="1838692"/>
                  <a:pt x="1865268" y="1778867"/>
                  <a:pt x="1679476" y="1791093"/>
                </a:cubicBezTo>
                <a:cubicBezTo>
                  <a:pt x="1493684" y="1803319"/>
                  <a:pt x="1248350" y="1757174"/>
                  <a:pt x="1130628" y="1791093"/>
                </a:cubicBezTo>
                <a:cubicBezTo>
                  <a:pt x="1012906" y="1825012"/>
                  <a:pt x="826074" y="1750695"/>
                  <a:pt x="680572" y="1791093"/>
                </a:cubicBezTo>
                <a:cubicBezTo>
                  <a:pt x="535070" y="1831491"/>
                  <a:pt x="166629" y="1735355"/>
                  <a:pt x="0" y="1791093"/>
                </a:cubicBezTo>
                <a:cubicBezTo>
                  <a:pt x="-9656" y="1636846"/>
                  <a:pt x="44333" y="1433651"/>
                  <a:pt x="0" y="1211973"/>
                </a:cubicBezTo>
                <a:cubicBezTo>
                  <a:pt x="-44333" y="990295"/>
                  <a:pt x="39046" y="754411"/>
                  <a:pt x="0" y="579120"/>
                </a:cubicBezTo>
                <a:cubicBezTo>
                  <a:pt x="-39046" y="403829"/>
                  <a:pt x="2561" y="119208"/>
                  <a:pt x="0" y="0"/>
                </a:cubicBezTo>
                <a:cubicBezTo>
                  <a:pt x="263353" y="-23075"/>
                  <a:pt x="359778" y="31768"/>
                  <a:pt x="670434" y="0"/>
                </a:cubicBezTo>
                <a:cubicBezTo>
                  <a:pt x="981090" y="-31768"/>
                  <a:pt x="961753" y="18330"/>
                  <a:pt x="1161288" y="0"/>
                </a:cubicBezTo>
                <a:cubicBezTo>
                  <a:pt x="1360823" y="-18330"/>
                  <a:pt x="1481190" y="8504"/>
                  <a:pt x="1688058" y="0"/>
                </a:cubicBezTo>
                <a:cubicBezTo>
                  <a:pt x="1894926" y="-8504"/>
                  <a:pt x="1942415" y="45776"/>
                  <a:pt x="2178911" y="0"/>
                </a:cubicBezTo>
                <a:cubicBezTo>
                  <a:pt x="2415407" y="-45776"/>
                  <a:pt x="2490923" y="9069"/>
                  <a:pt x="2669765" y="0"/>
                </a:cubicBezTo>
                <a:cubicBezTo>
                  <a:pt x="2848607" y="-9069"/>
                  <a:pt x="3234161" y="17188"/>
                  <a:pt x="3591612" y="0"/>
                </a:cubicBezTo>
                <a:cubicBezTo>
                  <a:pt x="3652622" y="197815"/>
                  <a:pt x="3566357" y="340129"/>
                  <a:pt x="3591612" y="527375"/>
                </a:cubicBezTo>
                <a:cubicBezTo>
                  <a:pt x="3616867" y="714621"/>
                  <a:pt x="3583701" y="908123"/>
                  <a:pt x="3591612" y="1039825"/>
                </a:cubicBezTo>
                <a:cubicBezTo>
                  <a:pt x="3599523" y="1171527"/>
                  <a:pt x="3543226" y="1318071"/>
                  <a:pt x="3591612" y="1492572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RAZLIČITI PRISTUPI PROCESU DEKOLONIZACIJE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2D8173A2-6A4F-46FB-8872-F5497DEA30D5}"/>
              </a:ext>
            </a:extLst>
          </p:cNvPr>
          <p:cNvSpPr/>
          <p:nvPr/>
        </p:nvSpPr>
        <p:spPr>
          <a:xfrm>
            <a:off x="838986" y="3429000"/>
            <a:ext cx="3591612" cy="3102990"/>
          </a:xfrm>
          <a:custGeom>
            <a:avLst/>
            <a:gdLst>
              <a:gd name="connsiteX0" fmla="*/ 0 w 3591612"/>
              <a:gd name="connsiteY0" fmla="*/ 0 h 3102990"/>
              <a:gd name="connsiteX1" fmla="*/ 526770 w 3591612"/>
              <a:gd name="connsiteY1" fmla="*/ 0 h 3102990"/>
              <a:gd name="connsiteX2" fmla="*/ 1053540 w 3591612"/>
              <a:gd name="connsiteY2" fmla="*/ 0 h 3102990"/>
              <a:gd name="connsiteX3" fmla="*/ 1616225 w 3591612"/>
              <a:gd name="connsiteY3" fmla="*/ 0 h 3102990"/>
              <a:gd name="connsiteX4" fmla="*/ 2142995 w 3591612"/>
              <a:gd name="connsiteY4" fmla="*/ 0 h 3102990"/>
              <a:gd name="connsiteX5" fmla="*/ 2777513 w 3591612"/>
              <a:gd name="connsiteY5" fmla="*/ 0 h 3102990"/>
              <a:gd name="connsiteX6" fmla="*/ 3591612 w 3591612"/>
              <a:gd name="connsiteY6" fmla="*/ 0 h 3102990"/>
              <a:gd name="connsiteX7" fmla="*/ 3591612 w 3591612"/>
              <a:gd name="connsiteY7" fmla="*/ 517163 h 3102990"/>
              <a:gd name="connsiteX8" fmla="*/ 3591612 w 3591612"/>
              <a:gd name="connsiteY8" fmla="*/ 982610 h 3102990"/>
              <a:gd name="connsiteX9" fmla="*/ 3591612 w 3591612"/>
              <a:gd name="connsiteY9" fmla="*/ 1473915 h 3102990"/>
              <a:gd name="connsiteX10" fmla="*/ 3591612 w 3591612"/>
              <a:gd name="connsiteY10" fmla="*/ 2016936 h 3102990"/>
              <a:gd name="connsiteX11" fmla="*/ 3591612 w 3591612"/>
              <a:gd name="connsiteY11" fmla="*/ 2585815 h 3102990"/>
              <a:gd name="connsiteX12" fmla="*/ 3348540 w 3591612"/>
              <a:gd name="connsiteY12" fmla="*/ 2828887 h 3102990"/>
              <a:gd name="connsiteX13" fmla="*/ 3074437 w 3591612"/>
              <a:gd name="connsiteY13" fmla="*/ 3102990 h 3102990"/>
              <a:gd name="connsiteX14" fmla="*/ 2592775 w 3591612"/>
              <a:gd name="connsiteY14" fmla="*/ 3102990 h 3102990"/>
              <a:gd name="connsiteX15" fmla="*/ 2018880 w 3591612"/>
              <a:gd name="connsiteY15" fmla="*/ 3102990 h 3102990"/>
              <a:gd name="connsiteX16" fmla="*/ 1444985 w 3591612"/>
              <a:gd name="connsiteY16" fmla="*/ 3102990 h 3102990"/>
              <a:gd name="connsiteX17" fmla="*/ 901835 w 3591612"/>
              <a:gd name="connsiteY17" fmla="*/ 3102990 h 3102990"/>
              <a:gd name="connsiteX18" fmla="*/ 0 w 3591612"/>
              <a:gd name="connsiteY18" fmla="*/ 3102990 h 3102990"/>
              <a:gd name="connsiteX19" fmla="*/ 0 w 3591612"/>
              <a:gd name="connsiteY19" fmla="*/ 2523765 h 3102990"/>
              <a:gd name="connsiteX20" fmla="*/ 0 w 3591612"/>
              <a:gd name="connsiteY20" fmla="*/ 2037630 h 3102990"/>
              <a:gd name="connsiteX21" fmla="*/ 0 w 3591612"/>
              <a:gd name="connsiteY21" fmla="*/ 1520465 h 3102990"/>
              <a:gd name="connsiteX22" fmla="*/ 0 w 3591612"/>
              <a:gd name="connsiteY22" fmla="*/ 972270 h 3102990"/>
              <a:gd name="connsiteX23" fmla="*/ 0 w 3591612"/>
              <a:gd name="connsiteY23" fmla="*/ 0 h 3102990"/>
              <a:gd name="connsiteX0" fmla="*/ 3074437 w 3591612"/>
              <a:gd name="connsiteY0" fmla="*/ 3102990 h 3102990"/>
              <a:gd name="connsiteX1" fmla="*/ 3177872 w 3591612"/>
              <a:gd name="connsiteY1" fmla="*/ 2689250 h 3102990"/>
              <a:gd name="connsiteX2" fmla="*/ 3591612 w 3591612"/>
              <a:gd name="connsiteY2" fmla="*/ 2585815 h 3102990"/>
              <a:gd name="connsiteX3" fmla="*/ 3327853 w 3591612"/>
              <a:gd name="connsiteY3" fmla="*/ 2849574 h 3102990"/>
              <a:gd name="connsiteX4" fmla="*/ 3074437 w 3591612"/>
              <a:gd name="connsiteY4" fmla="*/ 3102990 h 3102990"/>
              <a:gd name="connsiteX0" fmla="*/ 3074437 w 3591612"/>
              <a:gd name="connsiteY0" fmla="*/ 3102990 h 3102990"/>
              <a:gd name="connsiteX1" fmla="*/ 3177872 w 3591612"/>
              <a:gd name="connsiteY1" fmla="*/ 2689250 h 3102990"/>
              <a:gd name="connsiteX2" fmla="*/ 3591612 w 3591612"/>
              <a:gd name="connsiteY2" fmla="*/ 2585815 h 3102990"/>
              <a:gd name="connsiteX3" fmla="*/ 3327853 w 3591612"/>
              <a:gd name="connsiteY3" fmla="*/ 2849574 h 3102990"/>
              <a:gd name="connsiteX4" fmla="*/ 3074437 w 3591612"/>
              <a:gd name="connsiteY4" fmla="*/ 3102990 h 3102990"/>
              <a:gd name="connsiteX5" fmla="*/ 2531286 w 3591612"/>
              <a:gd name="connsiteY5" fmla="*/ 3102990 h 3102990"/>
              <a:gd name="connsiteX6" fmla="*/ 1957392 w 3591612"/>
              <a:gd name="connsiteY6" fmla="*/ 3102990 h 3102990"/>
              <a:gd name="connsiteX7" fmla="*/ 1537219 w 3591612"/>
              <a:gd name="connsiteY7" fmla="*/ 3102990 h 3102990"/>
              <a:gd name="connsiteX8" fmla="*/ 1055557 w 3591612"/>
              <a:gd name="connsiteY8" fmla="*/ 3102990 h 3102990"/>
              <a:gd name="connsiteX9" fmla="*/ 481662 w 3591612"/>
              <a:gd name="connsiteY9" fmla="*/ 3102990 h 3102990"/>
              <a:gd name="connsiteX10" fmla="*/ 0 w 3591612"/>
              <a:gd name="connsiteY10" fmla="*/ 3102990 h 3102990"/>
              <a:gd name="connsiteX11" fmla="*/ 0 w 3591612"/>
              <a:gd name="connsiteY11" fmla="*/ 2554795 h 3102990"/>
              <a:gd name="connsiteX12" fmla="*/ 0 w 3591612"/>
              <a:gd name="connsiteY12" fmla="*/ 1975570 h 3102990"/>
              <a:gd name="connsiteX13" fmla="*/ 0 w 3591612"/>
              <a:gd name="connsiteY13" fmla="*/ 1458405 h 3102990"/>
              <a:gd name="connsiteX14" fmla="*/ 0 w 3591612"/>
              <a:gd name="connsiteY14" fmla="*/ 1003300 h 3102990"/>
              <a:gd name="connsiteX15" fmla="*/ 0 w 3591612"/>
              <a:gd name="connsiteY15" fmla="*/ 548195 h 3102990"/>
              <a:gd name="connsiteX16" fmla="*/ 0 w 3591612"/>
              <a:gd name="connsiteY16" fmla="*/ 0 h 3102990"/>
              <a:gd name="connsiteX17" fmla="*/ 526770 w 3591612"/>
              <a:gd name="connsiteY17" fmla="*/ 0 h 3102990"/>
              <a:gd name="connsiteX18" fmla="*/ 1125372 w 3591612"/>
              <a:gd name="connsiteY18" fmla="*/ 0 h 3102990"/>
              <a:gd name="connsiteX19" fmla="*/ 1723974 w 3591612"/>
              <a:gd name="connsiteY19" fmla="*/ 0 h 3102990"/>
              <a:gd name="connsiteX20" fmla="*/ 2322576 w 3591612"/>
              <a:gd name="connsiteY20" fmla="*/ 0 h 3102990"/>
              <a:gd name="connsiteX21" fmla="*/ 2993010 w 3591612"/>
              <a:gd name="connsiteY21" fmla="*/ 0 h 3102990"/>
              <a:gd name="connsiteX22" fmla="*/ 3591612 w 3591612"/>
              <a:gd name="connsiteY22" fmla="*/ 0 h 3102990"/>
              <a:gd name="connsiteX23" fmla="*/ 3591612 w 3591612"/>
              <a:gd name="connsiteY23" fmla="*/ 543021 h 3102990"/>
              <a:gd name="connsiteX24" fmla="*/ 3591612 w 3591612"/>
              <a:gd name="connsiteY24" fmla="*/ 1060184 h 3102990"/>
              <a:gd name="connsiteX25" fmla="*/ 3591612 w 3591612"/>
              <a:gd name="connsiteY25" fmla="*/ 1577347 h 3102990"/>
              <a:gd name="connsiteX26" fmla="*/ 3591612 w 3591612"/>
              <a:gd name="connsiteY26" fmla="*/ 2042794 h 3102990"/>
              <a:gd name="connsiteX27" fmla="*/ 3591612 w 3591612"/>
              <a:gd name="connsiteY27" fmla="*/ 2585815 h 310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91612" h="3102990" stroke="0" extrusionOk="0">
                <a:moveTo>
                  <a:pt x="0" y="0"/>
                </a:moveTo>
                <a:cubicBezTo>
                  <a:pt x="192915" y="-6277"/>
                  <a:pt x="412654" y="3071"/>
                  <a:pt x="526770" y="0"/>
                </a:cubicBezTo>
                <a:cubicBezTo>
                  <a:pt x="640886" y="-3071"/>
                  <a:pt x="794997" y="25360"/>
                  <a:pt x="1053540" y="0"/>
                </a:cubicBezTo>
                <a:cubicBezTo>
                  <a:pt x="1312083" y="-25360"/>
                  <a:pt x="1479293" y="40528"/>
                  <a:pt x="1616225" y="0"/>
                </a:cubicBezTo>
                <a:cubicBezTo>
                  <a:pt x="1753158" y="-40528"/>
                  <a:pt x="2007481" y="62559"/>
                  <a:pt x="2142995" y="0"/>
                </a:cubicBezTo>
                <a:cubicBezTo>
                  <a:pt x="2278509" y="-62559"/>
                  <a:pt x="2590563" y="24563"/>
                  <a:pt x="2777513" y="0"/>
                </a:cubicBezTo>
                <a:cubicBezTo>
                  <a:pt x="2964463" y="-24563"/>
                  <a:pt x="3211636" y="30987"/>
                  <a:pt x="3591612" y="0"/>
                </a:cubicBezTo>
                <a:cubicBezTo>
                  <a:pt x="3648096" y="155548"/>
                  <a:pt x="3531110" y="310970"/>
                  <a:pt x="3591612" y="517163"/>
                </a:cubicBezTo>
                <a:cubicBezTo>
                  <a:pt x="3652114" y="723356"/>
                  <a:pt x="3549637" y="769169"/>
                  <a:pt x="3591612" y="982610"/>
                </a:cubicBezTo>
                <a:cubicBezTo>
                  <a:pt x="3633587" y="1196051"/>
                  <a:pt x="3552145" y="1247936"/>
                  <a:pt x="3591612" y="1473915"/>
                </a:cubicBezTo>
                <a:cubicBezTo>
                  <a:pt x="3631079" y="1699894"/>
                  <a:pt x="3583119" y="1832979"/>
                  <a:pt x="3591612" y="2016936"/>
                </a:cubicBezTo>
                <a:cubicBezTo>
                  <a:pt x="3600105" y="2200893"/>
                  <a:pt x="3541206" y="2415785"/>
                  <a:pt x="3591612" y="2585815"/>
                </a:cubicBezTo>
                <a:cubicBezTo>
                  <a:pt x="3515735" y="2664462"/>
                  <a:pt x="3428371" y="2724950"/>
                  <a:pt x="3348540" y="2828887"/>
                </a:cubicBezTo>
                <a:cubicBezTo>
                  <a:pt x="3268709" y="2932824"/>
                  <a:pt x="3124329" y="3035117"/>
                  <a:pt x="3074437" y="3102990"/>
                </a:cubicBezTo>
                <a:cubicBezTo>
                  <a:pt x="2875928" y="3122091"/>
                  <a:pt x="2767207" y="3048864"/>
                  <a:pt x="2592775" y="3102990"/>
                </a:cubicBezTo>
                <a:cubicBezTo>
                  <a:pt x="2418343" y="3157116"/>
                  <a:pt x="2156854" y="3047996"/>
                  <a:pt x="2018880" y="3102990"/>
                </a:cubicBezTo>
                <a:cubicBezTo>
                  <a:pt x="1880907" y="3157984"/>
                  <a:pt x="1610918" y="3086133"/>
                  <a:pt x="1444985" y="3102990"/>
                </a:cubicBezTo>
                <a:cubicBezTo>
                  <a:pt x="1279053" y="3119847"/>
                  <a:pt x="1065134" y="3042397"/>
                  <a:pt x="901835" y="3102990"/>
                </a:cubicBezTo>
                <a:cubicBezTo>
                  <a:pt x="738536" y="3163583"/>
                  <a:pt x="285429" y="3025111"/>
                  <a:pt x="0" y="3102990"/>
                </a:cubicBezTo>
                <a:cubicBezTo>
                  <a:pt x="-39432" y="2976683"/>
                  <a:pt x="16356" y="2671077"/>
                  <a:pt x="0" y="2523765"/>
                </a:cubicBezTo>
                <a:cubicBezTo>
                  <a:pt x="-16356" y="2376454"/>
                  <a:pt x="16098" y="2222987"/>
                  <a:pt x="0" y="2037630"/>
                </a:cubicBezTo>
                <a:cubicBezTo>
                  <a:pt x="-16098" y="1852274"/>
                  <a:pt x="45411" y="1649252"/>
                  <a:pt x="0" y="1520465"/>
                </a:cubicBezTo>
                <a:cubicBezTo>
                  <a:pt x="-45411" y="1391679"/>
                  <a:pt x="8749" y="1228899"/>
                  <a:pt x="0" y="972270"/>
                </a:cubicBezTo>
                <a:cubicBezTo>
                  <a:pt x="-8749" y="715641"/>
                  <a:pt x="43453" y="340222"/>
                  <a:pt x="0" y="0"/>
                </a:cubicBezTo>
                <a:close/>
              </a:path>
              <a:path w="3591612" h="3102990" fill="darkenLess" stroke="0" extrusionOk="0">
                <a:moveTo>
                  <a:pt x="3074437" y="3102990"/>
                </a:moveTo>
                <a:cubicBezTo>
                  <a:pt x="3122050" y="2911993"/>
                  <a:pt x="3189447" y="2789231"/>
                  <a:pt x="3177872" y="2689250"/>
                </a:cubicBezTo>
                <a:cubicBezTo>
                  <a:pt x="3357237" y="2628938"/>
                  <a:pt x="3445492" y="2640807"/>
                  <a:pt x="3591612" y="2585815"/>
                </a:cubicBezTo>
                <a:cubicBezTo>
                  <a:pt x="3496316" y="2717608"/>
                  <a:pt x="3376729" y="2787162"/>
                  <a:pt x="3327853" y="2849574"/>
                </a:cubicBezTo>
                <a:cubicBezTo>
                  <a:pt x="3278977" y="2911986"/>
                  <a:pt x="3112788" y="3024904"/>
                  <a:pt x="3074437" y="3102990"/>
                </a:cubicBezTo>
                <a:close/>
              </a:path>
              <a:path w="3591612" h="3102990" fill="none" extrusionOk="0">
                <a:moveTo>
                  <a:pt x="3074437" y="3102990"/>
                </a:moveTo>
                <a:cubicBezTo>
                  <a:pt x="3070805" y="2963245"/>
                  <a:pt x="3165548" y="2866848"/>
                  <a:pt x="3177872" y="2689250"/>
                </a:cubicBezTo>
                <a:cubicBezTo>
                  <a:pt x="3348328" y="2629533"/>
                  <a:pt x="3472131" y="2641014"/>
                  <a:pt x="3591612" y="2585815"/>
                </a:cubicBezTo>
                <a:cubicBezTo>
                  <a:pt x="3489764" y="2743520"/>
                  <a:pt x="3391327" y="2755012"/>
                  <a:pt x="3327853" y="2849574"/>
                </a:cubicBezTo>
                <a:cubicBezTo>
                  <a:pt x="3264379" y="2944136"/>
                  <a:pt x="3159645" y="3011804"/>
                  <a:pt x="3074437" y="3102990"/>
                </a:cubicBezTo>
                <a:cubicBezTo>
                  <a:pt x="2856288" y="3148072"/>
                  <a:pt x="2774535" y="3095232"/>
                  <a:pt x="2531286" y="3102990"/>
                </a:cubicBezTo>
                <a:cubicBezTo>
                  <a:pt x="2288037" y="3110748"/>
                  <a:pt x="2214376" y="3064872"/>
                  <a:pt x="1957392" y="3102990"/>
                </a:cubicBezTo>
                <a:cubicBezTo>
                  <a:pt x="1700408" y="3141108"/>
                  <a:pt x="1697878" y="3064518"/>
                  <a:pt x="1537219" y="3102990"/>
                </a:cubicBezTo>
                <a:cubicBezTo>
                  <a:pt x="1376560" y="3141462"/>
                  <a:pt x="1239023" y="3069782"/>
                  <a:pt x="1055557" y="3102990"/>
                </a:cubicBezTo>
                <a:cubicBezTo>
                  <a:pt x="872091" y="3136198"/>
                  <a:pt x="689915" y="3084225"/>
                  <a:pt x="481662" y="3102990"/>
                </a:cubicBezTo>
                <a:cubicBezTo>
                  <a:pt x="273409" y="3121755"/>
                  <a:pt x="160186" y="3060565"/>
                  <a:pt x="0" y="3102990"/>
                </a:cubicBezTo>
                <a:cubicBezTo>
                  <a:pt x="-33119" y="2979962"/>
                  <a:pt x="57467" y="2727173"/>
                  <a:pt x="0" y="2554795"/>
                </a:cubicBezTo>
                <a:cubicBezTo>
                  <a:pt x="-57467" y="2382418"/>
                  <a:pt x="40456" y="2185262"/>
                  <a:pt x="0" y="1975570"/>
                </a:cubicBezTo>
                <a:cubicBezTo>
                  <a:pt x="-40456" y="1765878"/>
                  <a:pt x="37699" y="1666564"/>
                  <a:pt x="0" y="1458405"/>
                </a:cubicBezTo>
                <a:cubicBezTo>
                  <a:pt x="-37699" y="1250246"/>
                  <a:pt x="37632" y="1146600"/>
                  <a:pt x="0" y="1003300"/>
                </a:cubicBezTo>
                <a:cubicBezTo>
                  <a:pt x="-37632" y="860001"/>
                  <a:pt x="35689" y="772829"/>
                  <a:pt x="0" y="548195"/>
                </a:cubicBezTo>
                <a:cubicBezTo>
                  <a:pt x="-35689" y="323561"/>
                  <a:pt x="34541" y="268524"/>
                  <a:pt x="0" y="0"/>
                </a:cubicBezTo>
                <a:cubicBezTo>
                  <a:pt x="131032" y="-28247"/>
                  <a:pt x="391789" y="37343"/>
                  <a:pt x="526770" y="0"/>
                </a:cubicBezTo>
                <a:cubicBezTo>
                  <a:pt x="661751" y="-37343"/>
                  <a:pt x="871654" y="36217"/>
                  <a:pt x="1125372" y="0"/>
                </a:cubicBezTo>
                <a:cubicBezTo>
                  <a:pt x="1379090" y="-36217"/>
                  <a:pt x="1569460" y="41449"/>
                  <a:pt x="1723974" y="0"/>
                </a:cubicBezTo>
                <a:cubicBezTo>
                  <a:pt x="1878488" y="-41449"/>
                  <a:pt x="2123619" y="11140"/>
                  <a:pt x="2322576" y="0"/>
                </a:cubicBezTo>
                <a:cubicBezTo>
                  <a:pt x="2521533" y="-11140"/>
                  <a:pt x="2827048" y="69525"/>
                  <a:pt x="2993010" y="0"/>
                </a:cubicBezTo>
                <a:cubicBezTo>
                  <a:pt x="3158972" y="-69525"/>
                  <a:pt x="3310841" y="13271"/>
                  <a:pt x="3591612" y="0"/>
                </a:cubicBezTo>
                <a:cubicBezTo>
                  <a:pt x="3640940" y="210672"/>
                  <a:pt x="3581782" y="385131"/>
                  <a:pt x="3591612" y="543021"/>
                </a:cubicBezTo>
                <a:cubicBezTo>
                  <a:pt x="3601442" y="700911"/>
                  <a:pt x="3537000" y="848323"/>
                  <a:pt x="3591612" y="1060184"/>
                </a:cubicBezTo>
                <a:cubicBezTo>
                  <a:pt x="3646224" y="1272045"/>
                  <a:pt x="3574948" y="1446250"/>
                  <a:pt x="3591612" y="1577347"/>
                </a:cubicBezTo>
                <a:cubicBezTo>
                  <a:pt x="3608276" y="1708444"/>
                  <a:pt x="3572770" y="1849645"/>
                  <a:pt x="3591612" y="2042794"/>
                </a:cubicBezTo>
                <a:cubicBezTo>
                  <a:pt x="3610454" y="2235943"/>
                  <a:pt x="3540192" y="2356625"/>
                  <a:pt x="3591612" y="2585815"/>
                </a:cubicBezTo>
              </a:path>
              <a:path w="3591612" h="3102990" fill="none" stroke="0" extrusionOk="0">
                <a:moveTo>
                  <a:pt x="3074437" y="3102990"/>
                </a:moveTo>
                <a:cubicBezTo>
                  <a:pt x="3103813" y="2945268"/>
                  <a:pt x="3158745" y="2866027"/>
                  <a:pt x="3177872" y="2689250"/>
                </a:cubicBezTo>
                <a:cubicBezTo>
                  <a:pt x="3288683" y="2610684"/>
                  <a:pt x="3407615" y="2645915"/>
                  <a:pt x="3591612" y="2585815"/>
                </a:cubicBezTo>
                <a:cubicBezTo>
                  <a:pt x="3494480" y="2725495"/>
                  <a:pt x="3412776" y="2719535"/>
                  <a:pt x="3348540" y="2828887"/>
                </a:cubicBezTo>
                <a:cubicBezTo>
                  <a:pt x="3284304" y="2938239"/>
                  <a:pt x="3167475" y="2984791"/>
                  <a:pt x="3074437" y="3102990"/>
                </a:cubicBezTo>
                <a:cubicBezTo>
                  <a:pt x="2830141" y="3109144"/>
                  <a:pt x="2809017" y="3102368"/>
                  <a:pt x="2562031" y="3102990"/>
                </a:cubicBezTo>
                <a:cubicBezTo>
                  <a:pt x="2315045" y="3103612"/>
                  <a:pt x="2155541" y="3049433"/>
                  <a:pt x="1988136" y="3102990"/>
                </a:cubicBezTo>
                <a:cubicBezTo>
                  <a:pt x="1820731" y="3156547"/>
                  <a:pt x="1660951" y="3051142"/>
                  <a:pt x="1537219" y="3102990"/>
                </a:cubicBezTo>
                <a:cubicBezTo>
                  <a:pt x="1413487" y="3154838"/>
                  <a:pt x="1277241" y="3053251"/>
                  <a:pt x="1117045" y="3102990"/>
                </a:cubicBezTo>
                <a:cubicBezTo>
                  <a:pt x="956849" y="3152729"/>
                  <a:pt x="675414" y="3036551"/>
                  <a:pt x="543151" y="3102990"/>
                </a:cubicBezTo>
                <a:cubicBezTo>
                  <a:pt x="410888" y="3169429"/>
                  <a:pt x="271154" y="3051113"/>
                  <a:pt x="0" y="3102990"/>
                </a:cubicBezTo>
                <a:cubicBezTo>
                  <a:pt x="-19715" y="2969838"/>
                  <a:pt x="11307" y="2778251"/>
                  <a:pt x="0" y="2616855"/>
                </a:cubicBezTo>
                <a:cubicBezTo>
                  <a:pt x="-11307" y="2455459"/>
                  <a:pt x="41955" y="2188323"/>
                  <a:pt x="0" y="2037630"/>
                </a:cubicBezTo>
                <a:cubicBezTo>
                  <a:pt x="-41955" y="1886938"/>
                  <a:pt x="50492" y="1769597"/>
                  <a:pt x="0" y="1582525"/>
                </a:cubicBezTo>
                <a:cubicBezTo>
                  <a:pt x="-50492" y="1395453"/>
                  <a:pt x="48822" y="1213106"/>
                  <a:pt x="0" y="1034330"/>
                </a:cubicBezTo>
                <a:cubicBezTo>
                  <a:pt x="-48822" y="855554"/>
                  <a:pt x="45365" y="722871"/>
                  <a:pt x="0" y="517165"/>
                </a:cubicBezTo>
                <a:cubicBezTo>
                  <a:pt x="-45365" y="311459"/>
                  <a:pt x="40736" y="160611"/>
                  <a:pt x="0" y="0"/>
                </a:cubicBezTo>
                <a:cubicBezTo>
                  <a:pt x="226472" y="-54734"/>
                  <a:pt x="318692" y="50534"/>
                  <a:pt x="598602" y="0"/>
                </a:cubicBezTo>
                <a:cubicBezTo>
                  <a:pt x="878512" y="-50534"/>
                  <a:pt x="941121" y="52031"/>
                  <a:pt x="1197204" y="0"/>
                </a:cubicBezTo>
                <a:cubicBezTo>
                  <a:pt x="1453287" y="-52031"/>
                  <a:pt x="1584905" y="57171"/>
                  <a:pt x="1795806" y="0"/>
                </a:cubicBezTo>
                <a:cubicBezTo>
                  <a:pt x="2006707" y="-57171"/>
                  <a:pt x="2222925" y="55501"/>
                  <a:pt x="2394408" y="0"/>
                </a:cubicBezTo>
                <a:cubicBezTo>
                  <a:pt x="2565891" y="-55501"/>
                  <a:pt x="2829288" y="13792"/>
                  <a:pt x="2993010" y="0"/>
                </a:cubicBezTo>
                <a:cubicBezTo>
                  <a:pt x="3156732" y="-13792"/>
                  <a:pt x="3467772" y="38476"/>
                  <a:pt x="3591612" y="0"/>
                </a:cubicBezTo>
                <a:cubicBezTo>
                  <a:pt x="3639165" y="211481"/>
                  <a:pt x="3564656" y="296677"/>
                  <a:pt x="3591612" y="439589"/>
                </a:cubicBezTo>
                <a:cubicBezTo>
                  <a:pt x="3618568" y="582501"/>
                  <a:pt x="3561093" y="674465"/>
                  <a:pt x="3591612" y="879177"/>
                </a:cubicBezTo>
                <a:cubicBezTo>
                  <a:pt x="3622131" y="1083889"/>
                  <a:pt x="3565948" y="1200473"/>
                  <a:pt x="3591612" y="1344624"/>
                </a:cubicBezTo>
                <a:cubicBezTo>
                  <a:pt x="3617276" y="1488775"/>
                  <a:pt x="3585177" y="1639957"/>
                  <a:pt x="3591612" y="1784212"/>
                </a:cubicBezTo>
                <a:cubicBezTo>
                  <a:pt x="3598047" y="1928467"/>
                  <a:pt x="3537427" y="2388503"/>
                  <a:pt x="3591612" y="2585815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VELIKA BRITANIJA</a:t>
            </a:r>
          </a:p>
          <a:p>
            <a:pPr algn="ctr"/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</a:rPr>
              <a:t>- postupno povlačenje s kolonijalnih posjeda</a:t>
            </a:r>
            <a:endParaRPr lang="hr-HR" sz="4400" b="1" dirty="0">
              <a:solidFill>
                <a:schemeClr val="tx1"/>
              </a:solidFill>
            </a:endParaRP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6A485FD9-E808-4784-A557-6530CE63AE71}"/>
              </a:ext>
            </a:extLst>
          </p:cNvPr>
          <p:cNvSpPr/>
          <p:nvPr/>
        </p:nvSpPr>
        <p:spPr>
          <a:xfrm>
            <a:off x="7761402" y="3429000"/>
            <a:ext cx="3591612" cy="3102990"/>
          </a:xfrm>
          <a:custGeom>
            <a:avLst/>
            <a:gdLst>
              <a:gd name="connsiteX0" fmla="*/ 0 w 3591612"/>
              <a:gd name="connsiteY0" fmla="*/ 0 h 3102990"/>
              <a:gd name="connsiteX1" fmla="*/ 526770 w 3591612"/>
              <a:gd name="connsiteY1" fmla="*/ 0 h 3102990"/>
              <a:gd name="connsiteX2" fmla="*/ 1053540 w 3591612"/>
              <a:gd name="connsiteY2" fmla="*/ 0 h 3102990"/>
              <a:gd name="connsiteX3" fmla="*/ 1616225 w 3591612"/>
              <a:gd name="connsiteY3" fmla="*/ 0 h 3102990"/>
              <a:gd name="connsiteX4" fmla="*/ 2142995 w 3591612"/>
              <a:gd name="connsiteY4" fmla="*/ 0 h 3102990"/>
              <a:gd name="connsiteX5" fmla="*/ 2777513 w 3591612"/>
              <a:gd name="connsiteY5" fmla="*/ 0 h 3102990"/>
              <a:gd name="connsiteX6" fmla="*/ 3591612 w 3591612"/>
              <a:gd name="connsiteY6" fmla="*/ 0 h 3102990"/>
              <a:gd name="connsiteX7" fmla="*/ 3591612 w 3591612"/>
              <a:gd name="connsiteY7" fmla="*/ 517163 h 3102990"/>
              <a:gd name="connsiteX8" fmla="*/ 3591612 w 3591612"/>
              <a:gd name="connsiteY8" fmla="*/ 982610 h 3102990"/>
              <a:gd name="connsiteX9" fmla="*/ 3591612 w 3591612"/>
              <a:gd name="connsiteY9" fmla="*/ 1473915 h 3102990"/>
              <a:gd name="connsiteX10" fmla="*/ 3591612 w 3591612"/>
              <a:gd name="connsiteY10" fmla="*/ 2016936 h 3102990"/>
              <a:gd name="connsiteX11" fmla="*/ 3591612 w 3591612"/>
              <a:gd name="connsiteY11" fmla="*/ 2585815 h 3102990"/>
              <a:gd name="connsiteX12" fmla="*/ 3348540 w 3591612"/>
              <a:gd name="connsiteY12" fmla="*/ 2828887 h 3102990"/>
              <a:gd name="connsiteX13" fmla="*/ 3074437 w 3591612"/>
              <a:gd name="connsiteY13" fmla="*/ 3102990 h 3102990"/>
              <a:gd name="connsiteX14" fmla="*/ 2592775 w 3591612"/>
              <a:gd name="connsiteY14" fmla="*/ 3102990 h 3102990"/>
              <a:gd name="connsiteX15" fmla="*/ 2018880 w 3591612"/>
              <a:gd name="connsiteY15" fmla="*/ 3102990 h 3102990"/>
              <a:gd name="connsiteX16" fmla="*/ 1444985 w 3591612"/>
              <a:gd name="connsiteY16" fmla="*/ 3102990 h 3102990"/>
              <a:gd name="connsiteX17" fmla="*/ 901835 w 3591612"/>
              <a:gd name="connsiteY17" fmla="*/ 3102990 h 3102990"/>
              <a:gd name="connsiteX18" fmla="*/ 0 w 3591612"/>
              <a:gd name="connsiteY18" fmla="*/ 3102990 h 3102990"/>
              <a:gd name="connsiteX19" fmla="*/ 0 w 3591612"/>
              <a:gd name="connsiteY19" fmla="*/ 2523765 h 3102990"/>
              <a:gd name="connsiteX20" fmla="*/ 0 w 3591612"/>
              <a:gd name="connsiteY20" fmla="*/ 2037630 h 3102990"/>
              <a:gd name="connsiteX21" fmla="*/ 0 w 3591612"/>
              <a:gd name="connsiteY21" fmla="*/ 1520465 h 3102990"/>
              <a:gd name="connsiteX22" fmla="*/ 0 w 3591612"/>
              <a:gd name="connsiteY22" fmla="*/ 972270 h 3102990"/>
              <a:gd name="connsiteX23" fmla="*/ 0 w 3591612"/>
              <a:gd name="connsiteY23" fmla="*/ 0 h 3102990"/>
              <a:gd name="connsiteX0" fmla="*/ 3074437 w 3591612"/>
              <a:gd name="connsiteY0" fmla="*/ 3102990 h 3102990"/>
              <a:gd name="connsiteX1" fmla="*/ 3177872 w 3591612"/>
              <a:gd name="connsiteY1" fmla="*/ 2689250 h 3102990"/>
              <a:gd name="connsiteX2" fmla="*/ 3591612 w 3591612"/>
              <a:gd name="connsiteY2" fmla="*/ 2585815 h 3102990"/>
              <a:gd name="connsiteX3" fmla="*/ 3327853 w 3591612"/>
              <a:gd name="connsiteY3" fmla="*/ 2849574 h 3102990"/>
              <a:gd name="connsiteX4" fmla="*/ 3074437 w 3591612"/>
              <a:gd name="connsiteY4" fmla="*/ 3102990 h 3102990"/>
              <a:gd name="connsiteX0" fmla="*/ 3074437 w 3591612"/>
              <a:gd name="connsiteY0" fmla="*/ 3102990 h 3102990"/>
              <a:gd name="connsiteX1" fmla="*/ 3177872 w 3591612"/>
              <a:gd name="connsiteY1" fmla="*/ 2689250 h 3102990"/>
              <a:gd name="connsiteX2" fmla="*/ 3591612 w 3591612"/>
              <a:gd name="connsiteY2" fmla="*/ 2585815 h 3102990"/>
              <a:gd name="connsiteX3" fmla="*/ 3327853 w 3591612"/>
              <a:gd name="connsiteY3" fmla="*/ 2849574 h 3102990"/>
              <a:gd name="connsiteX4" fmla="*/ 3074437 w 3591612"/>
              <a:gd name="connsiteY4" fmla="*/ 3102990 h 3102990"/>
              <a:gd name="connsiteX5" fmla="*/ 2531286 w 3591612"/>
              <a:gd name="connsiteY5" fmla="*/ 3102990 h 3102990"/>
              <a:gd name="connsiteX6" fmla="*/ 1957392 w 3591612"/>
              <a:gd name="connsiteY6" fmla="*/ 3102990 h 3102990"/>
              <a:gd name="connsiteX7" fmla="*/ 1537219 w 3591612"/>
              <a:gd name="connsiteY7" fmla="*/ 3102990 h 3102990"/>
              <a:gd name="connsiteX8" fmla="*/ 1055557 w 3591612"/>
              <a:gd name="connsiteY8" fmla="*/ 3102990 h 3102990"/>
              <a:gd name="connsiteX9" fmla="*/ 481662 w 3591612"/>
              <a:gd name="connsiteY9" fmla="*/ 3102990 h 3102990"/>
              <a:gd name="connsiteX10" fmla="*/ 0 w 3591612"/>
              <a:gd name="connsiteY10" fmla="*/ 3102990 h 3102990"/>
              <a:gd name="connsiteX11" fmla="*/ 0 w 3591612"/>
              <a:gd name="connsiteY11" fmla="*/ 2554795 h 3102990"/>
              <a:gd name="connsiteX12" fmla="*/ 0 w 3591612"/>
              <a:gd name="connsiteY12" fmla="*/ 1975570 h 3102990"/>
              <a:gd name="connsiteX13" fmla="*/ 0 w 3591612"/>
              <a:gd name="connsiteY13" fmla="*/ 1458405 h 3102990"/>
              <a:gd name="connsiteX14" fmla="*/ 0 w 3591612"/>
              <a:gd name="connsiteY14" fmla="*/ 1003300 h 3102990"/>
              <a:gd name="connsiteX15" fmla="*/ 0 w 3591612"/>
              <a:gd name="connsiteY15" fmla="*/ 548195 h 3102990"/>
              <a:gd name="connsiteX16" fmla="*/ 0 w 3591612"/>
              <a:gd name="connsiteY16" fmla="*/ 0 h 3102990"/>
              <a:gd name="connsiteX17" fmla="*/ 526770 w 3591612"/>
              <a:gd name="connsiteY17" fmla="*/ 0 h 3102990"/>
              <a:gd name="connsiteX18" fmla="*/ 1125372 w 3591612"/>
              <a:gd name="connsiteY18" fmla="*/ 0 h 3102990"/>
              <a:gd name="connsiteX19" fmla="*/ 1723974 w 3591612"/>
              <a:gd name="connsiteY19" fmla="*/ 0 h 3102990"/>
              <a:gd name="connsiteX20" fmla="*/ 2322576 w 3591612"/>
              <a:gd name="connsiteY20" fmla="*/ 0 h 3102990"/>
              <a:gd name="connsiteX21" fmla="*/ 2993010 w 3591612"/>
              <a:gd name="connsiteY21" fmla="*/ 0 h 3102990"/>
              <a:gd name="connsiteX22" fmla="*/ 3591612 w 3591612"/>
              <a:gd name="connsiteY22" fmla="*/ 0 h 3102990"/>
              <a:gd name="connsiteX23" fmla="*/ 3591612 w 3591612"/>
              <a:gd name="connsiteY23" fmla="*/ 543021 h 3102990"/>
              <a:gd name="connsiteX24" fmla="*/ 3591612 w 3591612"/>
              <a:gd name="connsiteY24" fmla="*/ 1060184 h 3102990"/>
              <a:gd name="connsiteX25" fmla="*/ 3591612 w 3591612"/>
              <a:gd name="connsiteY25" fmla="*/ 1577347 h 3102990"/>
              <a:gd name="connsiteX26" fmla="*/ 3591612 w 3591612"/>
              <a:gd name="connsiteY26" fmla="*/ 2042794 h 3102990"/>
              <a:gd name="connsiteX27" fmla="*/ 3591612 w 3591612"/>
              <a:gd name="connsiteY27" fmla="*/ 2585815 h 310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91612" h="3102990" stroke="0" extrusionOk="0">
                <a:moveTo>
                  <a:pt x="0" y="0"/>
                </a:moveTo>
                <a:cubicBezTo>
                  <a:pt x="192915" y="-6277"/>
                  <a:pt x="412654" y="3071"/>
                  <a:pt x="526770" y="0"/>
                </a:cubicBezTo>
                <a:cubicBezTo>
                  <a:pt x="640886" y="-3071"/>
                  <a:pt x="794997" y="25360"/>
                  <a:pt x="1053540" y="0"/>
                </a:cubicBezTo>
                <a:cubicBezTo>
                  <a:pt x="1312083" y="-25360"/>
                  <a:pt x="1479293" y="40528"/>
                  <a:pt x="1616225" y="0"/>
                </a:cubicBezTo>
                <a:cubicBezTo>
                  <a:pt x="1753158" y="-40528"/>
                  <a:pt x="2007481" y="62559"/>
                  <a:pt x="2142995" y="0"/>
                </a:cubicBezTo>
                <a:cubicBezTo>
                  <a:pt x="2278509" y="-62559"/>
                  <a:pt x="2590563" y="24563"/>
                  <a:pt x="2777513" y="0"/>
                </a:cubicBezTo>
                <a:cubicBezTo>
                  <a:pt x="2964463" y="-24563"/>
                  <a:pt x="3211636" y="30987"/>
                  <a:pt x="3591612" y="0"/>
                </a:cubicBezTo>
                <a:cubicBezTo>
                  <a:pt x="3648096" y="155548"/>
                  <a:pt x="3531110" y="310970"/>
                  <a:pt x="3591612" y="517163"/>
                </a:cubicBezTo>
                <a:cubicBezTo>
                  <a:pt x="3652114" y="723356"/>
                  <a:pt x="3549637" y="769169"/>
                  <a:pt x="3591612" y="982610"/>
                </a:cubicBezTo>
                <a:cubicBezTo>
                  <a:pt x="3633587" y="1196051"/>
                  <a:pt x="3552145" y="1247936"/>
                  <a:pt x="3591612" y="1473915"/>
                </a:cubicBezTo>
                <a:cubicBezTo>
                  <a:pt x="3631079" y="1699894"/>
                  <a:pt x="3583119" y="1832979"/>
                  <a:pt x="3591612" y="2016936"/>
                </a:cubicBezTo>
                <a:cubicBezTo>
                  <a:pt x="3600105" y="2200893"/>
                  <a:pt x="3541206" y="2415785"/>
                  <a:pt x="3591612" y="2585815"/>
                </a:cubicBezTo>
                <a:cubicBezTo>
                  <a:pt x="3515735" y="2664462"/>
                  <a:pt x="3428371" y="2724950"/>
                  <a:pt x="3348540" y="2828887"/>
                </a:cubicBezTo>
                <a:cubicBezTo>
                  <a:pt x="3268709" y="2932824"/>
                  <a:pt x="3124329" y="3035117"/>
                  <a:pt x="3074437" y="3102990"/>
                </a:cubicBezTo>
                <a:cubicBezTo>
                  <a:pt x="2875928" y="3122091"/>
                  <a:pt x="2767207" y="3048864"/>
                  <a:pt x="2592775" y="3102990"/>
                </a:cubicBezTo>
                <a:cubicBezTo>
                  <a:pt x="2418343" y="3157116"/>
                  <a:pt x="2156854" y="3047996"/>
                  <a:pt x="2018880" y="3102990"/>
                </a:cubicBezTo>
                <a:cubicBezTo>
                  <a:pt x="1880907" y="3157984"/>
                  <a:pt x="1610918" y="3086133"/>
                  <a:pt x="1444985" y="3102990"/>
                </a:cubicBezTo>
                <a:cubicBezTo>
                  <a:pt x="1279053" y="3119847"/>
                  <a:pt x="1065134" y="3042397"/>
                  <a:pt x="901835" y="3102990"/>
                </a:cubicBezTo>
                <a:cubicBezTo>
                  <a:pt x="738536" y="3163583"/>
                  <a:pt x="285429" y="3025111"/>
                  <a:pt x="0" y="3102990"/>
                </a:cubicBezTo>
                <a:cubicBezTo>
                  <a:pt x="-39432" y="2976683"/>
                  <a:pt x="16356" y="2671077"/>
                  <a:pt x="0" y="2523765"/>
                </a:cubicBezTo>
                <a:cubicBezTo>
                  <a:pt x="-16356" y="2376454"/>
                  <a:pt x="16098" y="2222987"/>
                  <a:pt x="0" y="2037630"/>
                </a:cubicBezTo>
                <a:cubicBezTo>
                  <a:pt x="-16098" y="1852274"/>
                  <a:pt x="45411" y="1649252"/>
                  <a:pt x="0" y="1520465"/>
                </a:cubicBezTo>
                <a:cubicBezTo>
                  <a:pt x="-45411" y="1391679"/>
                  <a:pt x="8749" y="1228899"/>
                  <a:pt x="0" y="972270"/>
                </a:cubicBezTo>
                <a:cubicBezTo>
                  <a:pt x="-8749" y="715641"/>
                  <a:pt x="43453" y="340222"/>
                  <a:pt x="0" y="0"/>
                </a:cubicBezTo>
                <a:close/>
              </a:path>
              <a:path w="3591612" h="3102990" fill="darkenLess" stroke="0" extrusionOk="0">
                <a:moveTo>
                  <a:pt x="3074437" y="3102990"/>
                </a:moveTo>
                <a:cubicBezTo>
                  <a:pt x="3122050" y="2911993"/>
                  <a:pt x="3189447" y="2789231"/>
                  <a:pt x="3177872" y="2689250"/>
                </a:cubicBezTo>
                <a:cubicBezTo>
                  <a:pt x="3357237" y="2628938"/>
                  <a:pt x="3445492" y="2640807"/>
                  <a:pt x="3591612" y="2585815"/>
                </a:cubicBezTo>
                <a:cubicBezTo>
                  <a:pt x="3496316" y="2717608"/>
                  <a:pt x="3376729" y="2787162"/>
                  <a:pt x="3327853" y="2849574"/>
                </a:cubicBezTo>
                <a:cubicBezTo>
                  <a:pt x="3278977" y="2911986"/>
                  <a:pt x="3112788" y="3024904"/>
                  <a:pt x="3074437" y="3102990"/>
                </a:cubicBezTo>
                <a:close/>
              </a:path>
              <a:path w="3591612" h="3102990" fill="none" extrusionOk="0">
                <a:moveTo>
                  <a:pt x="3074437" y="3102990"/>
                </a:moveTo>
                <a:cubicBezTo>
                  <a:pt x="3070805" y="2963245"/>
                  <a:pt x="3165548" y="2866848"/>
                  <a:pt x="3177872" y="2689250"/>
                </a:cubicBezTo>
                <a:cubicBezTo>
                  <a:pt x="3348328" y="2629533"/>
                  <a:pt x="3472131" y="2641014"/>
                  <a:pt x="3591612" y="2585815"/>
                </a:cubicBezTo>
                <a:cubicBezTo>
                  <a:pt x="3489764" y="2743520"/>
                  <a:pt x="3391327" y="2755012"/>
                  <a:pt x="3327853" y="2849574"/>
                </a:cubicBezTo>
                <a:cubicBezTo>
                  <a:pt x="3264379" y="2944136"/>
                  <a:pt x="3159645" y="3011804"/>
                  <a:pt x="3074437" y="3102990"/>
                </a:cubicBezTo>
                <a:cubicBezTo>
                  <a:pt x="2856288" y="3148072"/>
                  <a:pt x="2774535" y="3095232"/>
                  <a:pt x="2531286" y="3102990"/>
                </a:cubicBezTo>
                <a:cubicBezTo>
                  <a:pt x="2288037" y="3110748"/>
                  <a:pt x="2214376" y="3064872"/>
                  <a:pt x="1957392" y="3102990"/>
                </a:cubicBezTo>
                <a:cubicBezTo>
                  <a:pt x="1700408" y="3141108"/>
                  <a:pt x="1697878" y="3064518"/>
                  <a:pt x="1537219" y="3102990"/>
                </a:cubicBezTo>
                <a:cubicBezTo>
                  <a:pt x="1376560" y="3141462"/>
                  <a:pt x="1239023" y="3069782"/>
                  <a:pt x="1055557" y="3102990"/>
                </a:cubicBezTo>
                <a:cubicBezTo>
                  <a:pt x="872091" y="3136198"/>
                  <a:pt x="689915" y="3084225"/>
                  <a:pt x="481662" y="3102990"/>
                </a:cubicBezTo>
                <a:cubicBezTo>
                  <a:pt x="273409" y="3121755"/>
                  <a:pt x="160186" y="3060565"/>
                  <a:pt x="0" y="3102990"/>
                </a:cubicBezTo>
                <a:cubicBezTo>
                  <a:pt x="-33119" y="2979962"/>
                  <a:pt x="57467" y="2727173"/>
                  <a:pt x="0" y="2554795"/>
                </a:cubicBezTo>
                <a:cubicBezTo>
                  <a:pt x="-57467" y="2382418"/>
                  <a:pt x="40456" y="2185262"/>
                  <a:pt x="0" y="1975570"/>
                </a:cubicBezTo>
                <a:cubicBezTo>
                  <a:pt x="-40456" y="1765878"/>
                  <a:pt x="37699" y="1666564"/>
                  <a:pt x="0" y="1458405"/>
                </a:cubicBezTo>
                <a:cubicBezTo>
                  <a:pt x="-37699" y="1250246"/>
                  <a:pt x="37632" y="1146600"/>
                  <a:pt x="0" y="1003300"/>
                </a:cubicBezTo>
                <a:cubicBezTo>
                  <a:pt x="-37632" y="860001"/>
                  <a:pt x="35689" y="772829"/>
                  <a:pt x="0" y="548195"/>
                </a:cubicBezTo>
                <a:cubicBezTo>
                  <a:pt x="-35689" y="323561"/>
                  <a:pt x="34541" y="268524"/>
                  <a:pt x="0" y="0"/>
                </a:cubicBezTo>
                <a:cubicBezTo>
                  <a:pt x="131032" y="-28247"/>
                  <a:pt x="391789" y="37343"/>
                  <a:pt x="526770" y="0"/>
                </a:cubicBezTo>
                <a:cubicBezTo>
                  <a:pt x="661751" y="-37343"/>
                  <a:pt x="871654" y="36217"/>
                  <a:pt x="1125372" y="0"/>
                </a:cubicBezTo>
                <a:cubicBezTo>
                  <a:pt x="1379090" y="-36217"/>
                  <a:pt x="1569460" y="41449"/>
                  <a:pt x="1723974" y="0"/>
                </a:cubicBezTo>
                <a:cubicBezTo>
                  <a:pt x="1878488" y="-41449"/>
                  <a:pt x="2123619" y="11140"/>
                  <a:pt x="2322576" y="0"/>
                </a:cubicBezTo>
                <a:cubicBezTo>
                  <a:pt x="2521533" y="-11140"/>
                  <a:pt x="2827048" y="69525"/>
                  <a:pt x="2993010" y="0"/>
                </a:cubicBezTo>
                <a:cubicBezTo>
                  <a:pt x="3158972" y="-69525"/>
                  <a:pt x="3310841" y="13271"/>
                  <a:pt x="3591612" y="0"/>
                </a:cubicBezTo>
                <a:cubicBezTo>
                  <a:pt x="3640940" y="210672"/>
                  <a:pt x="3581782" y="385131"/>
                  <a:pt x="3591612" y="543021"/>
                </a:cubicBezTo>
                <a:cubicBezTo>
                  <a:pt x="3601442" y="700911"/>
                  <a:pt x="3537000" y="848323"/>
                  <a:pt x="3591612" y="1060184"/>
                </a:cubicBezTo>
                <a:cubicBezTo>
                  <a:pt x="3646224" y="1272045"/>
                  <a:pt x="3574948" y="1446250"/>
                  <a:pt x="3591612" y="1577347"/>
                </a:cubicBezTo>
                <a:cubicBezTo>
                  <a:pt x="3608276" y="1708444"/>
                  <a:pt x="3572770" y="1849645"/>
                  <a:pt x="3591612" y="2042794"/>
                </a:cubicBezTo>
                <a:cubicBezTo>
                  <a:pt x="3610454" y="2235943"/>
                  <a:pt x="3540192" y="2356625"/>
                  <a:pt x="3591612" y="2585815"/>
                </a:cubicBezTo>
              </a:path>
              <a:path w="3591612" h="3102990" fill="none" stroke="0" extrusionOk="0">
                <a:moveTo>
                  <a:pt x="3074437" y="3102990"/>
                </a:moveTo>
                <a:cubicBezTo>
                  <a:pt x="3103813" y="2945268"/>
                  <a:pt x="3158745" y="2866027"/>
                  <a:pt x="3177872" y="2689250"/>
                </a:cubicBezTo>
                <a:cubicBezTo>
                  <a:pt x="3288683" y="2610684"/>
                  <a:pt x="3407615" y="2645915"/>
                  <a:pt x="3591612" y="2585815"/>
                </a:cubicBezTo>
                <a:cubicBezTo>
                  <a:pt x="3494480" y="2725495"/>
                  <a:pt x="3412776" y="2719535"/>
                  <a:pt x="3348540" y="2828887"/>
                </a:cubicBezTo>
                <a:cubicBezTo>
                  <a:pt x="3284304" y="2938239"/>
                  <a:pt x="3167475" y="2984791"/>
                  <a:pt x="3074437" y="3102990"/>
                </a:cubicBezTo>
                <a:cubicBezTo>
                  <a:pt x="2830141" y="3109144"/>
                  <a:pt x="2809017" y="3102368"/>
                  <a:pt x="2562031" y="3102990"/>
                </a:cubicBezTo>
                <a:cubicBezTo>
                  <a:pt x="2315045" y="3103612"/>
                  <a:pt x="2155541" y="3049433"/>
                  <a:pt x="1988136" y="3102990"/>
                </a:cubicBezTo>
                <a:cubicBezTo>
                  <a:pt x="1820731" y="3156547"/>
                  <a:pt x="1660951" y="3051142"/>
                  <a:pt x="1537219" y="3102990"/>
                </a:cubicBezTo>
                <a:cubicBezTo>
                  <a:pt x="1413487" y="3154838"/>
                  <a:pt x="1277241" y="3053251"/>
                  <a:pt x="1117045" y="3102990"/>
                </a:cubicBezTo>
                <a:cubicBezTo>
                  <a:pt x="956849" y="3152729"/>
                  <a:pt x="675414" y="3036551"/>
                  <a:pt x="543151" y="3102990"/>
                </a:cubicBezTo>
                <a:cubicBezTo>
                  <a:pt x="410888" y="3169429"/>
                  <a:pt x="271154" y="3051113"/>
                  <a:pt x="0" y="3102990"/>
                </a:cubicBezTo>
                <a:cubicBezTo>
                  <a:pt x="-19715" y="2969838"/>
                  <a:pt x="11307" y="2778251"/>
                  <a:pt x="0" y="2616855"/>
                </a:cubicBezTo>
                <a:cubicBezTo>
                  <a:pt x="-11307" y="2455459"/>
                  <a:pt x="41955" y="2188323"/>
                  <a:pt x="0" y="2037630"/>
                </a:cubicBezTo>
                <a:cubicBezTo>
                  <a:pt x="-41955" y="1886938"/>
                  <a:pt x="50492" y="1769597"/>
                  <a:pt x="0" y="1582525"/>
                </a:cubicBezTo>
                <a:cubicBezTo>
                  <a:pt x="-50492" y="1395453"/>
                  <a:pt x="48822" y="1213106"/>
                  <a:pt x="0" y="1034330"/>
                </a:cubicBezTo>
                <a:cubicBezTo>
                  <a:pt x="-48822" y="855554"/>
                  <a:pt x="45365" y="722871"/>
                  <a:pt x="0" y="517165"/>
                </a:cubicBezTo>
                <a:cubicBezTo>
                  <a:pt x="-45365" y="311459"/>
                  <a:pt x="40736" y="160611"/>
                  <a:pt x="0" y="0"/>
                </a:cubicBezTo>
                <a:cubicBezTo>
                  <a:pt x="226472" y="-54734"/>
                  <a:pt x="318692" y="50534"/>
                  <a:pt x="598602" y="0"/>
                </a:cubicBezTo>
                <a:cubicBezTo>
                  <a:pt x="878512" y="-50534"/>
                  <a:pt x="941121" y="52031"/>
                  <a:pt x="1197204" y="0"/>
                </a:cubicBezTo>
                <a:cubicBezTo>
                  <a:pt x="1453287" y="-52031"/>
                  <a:pt x="1584905" y="57171"/>
                  <a:pt x="1795806" y="0"/>
                </a:cubicBezTo>
                <a:cubicBezTo>
                  <a:pt x="2006707" y="-57171"/>
                  <a:pt x="2222925" y="55501"/>
                  <a:pt x="2394408" y="0"/>
                </a:cubicBezTo>
                <a:cubicBezTo>
                  <a:pt x="2565891" y="-55501"/>
                  <a:pt x="2829288" y="13792"/>
                  <a:pt x="2993010" y="0"/>
                </a:cubicBezTo>
                <a:cubicBezTo>
                  <a:pt x="3156732" y="-13792"/>
                  <a:pt x="3467772" y="38476"/>
                  <a:pt x="3591612" y="0"/>
                </a:cubicBezTo>
                <a:cubicBezTo>
                  <a:pt x="3639165" y="211481"/>
                  <a:pt x="3564656" y="296677"/>
                  <a:pt x="3591612" y="439589"/>
                </a:cubicBezTo>
                <a:cubicBezTo>
                  <a:pt x="3618568" y="582501"/>
                  <a:pt x="3561093" y="674465"/>
                  <a:pt x="3591612" y="879177"/>
                </a:cubicBezTo>
                <a:cubicBezTo>
                  <a:pt x="3622131" y="1083889"/>
                  <a:pt x="3565948" y="1200473"/>
                  <a:pt x="3591612" y="1344624"/>
                </a:cubicBezTo>
                <a:cubicBezTo>
                  <a:pt x="3617276" y="1488775"/>
                  <a:pt x="3585177" y="1639957"/>
                  <a:pt x="3591612" y="1784212"/>
                </a:cubicBezTo>
                <a:cubicBezTo>
                  <a:pt x="3598047" y="1928467"/>
                  <a:pt x="3537427" y="2388503"/>
                  <a:pt x="3591612" y="2585815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FRANCUSKA</a:t>
            </a:r>
          </a:p>
          <a:p>
            <a:pPr algn="ctr"/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</a:rPr>
              <a:t>- pokušaj zadržavanja kolonija uz pomoć sile</a:t>
            </a:r>
            <a:endParaRPr lang="hr-HR" sz="4400" b="1" dirty="0">
              <a:solidFill>
                <a:schemeClr val="tx1"/>
              </a:solidFill>
            </a:endParaRP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xmlns="" id="{8639CC94-DDB7-469E-9023-E3F8D6B208FD}"/>
              </a:ext>
            </a:extLst>
          </p:cNvPr>
          <p:cNvSpPr/>
          <p:nvPr/>
        </p:nvSpPr>
        <p:spPr>
          <a:xfrm rot="2652092">
            <a:off x="3432722" y="2349458"/>
            <a:ext cx="904973" cy="1414021"/>
          </a:xfrm>
          <a:custGeom>
            <a:avLst/>
            <a:gdLst>
              <a:gd name="connsiteX0" fmla="*/ 0 w 904973"/>
              <a:gd name="connsiteY0" fmla="*/ 961535 h 1414021"/>
              <a:gd name="connsiteX1" fmla="*/ 226243 w 904973"/>
              <a:gd name="connsiteY1" fmla="*/ 961535 h 1414021"/>
              <a:gd name="connsiteX2" fmla="*/ 226243 w 904973"/>
              <a:gd name="connsiteY2" fmla="*/ 480768 h 1414021"/>
              <a:gd name="connsiteX3" fmla="*/ 226243 w 904973"/>
              <a:gd name="connsiteY3" fmla="*/ 0 h 1414021"/>
              <a:gd name="connsiteX4" fmla="*/ 678730 w 904973"/>
              <a:gd name="connsiteY4" fmla="*/ 0 h 1414021"/>
              <a:gd name="connsiteX5" fmla="*/ 678730 w 904973"/>
              <a:gd name="connsiteY5" fmla="*/ 499998 h 1414021"/>
              <a:gd name="connsiteX6" fmla="*/ 678730 w 904973"/>
              <a:gd name="connsiteY6" fmla="*/ 961535 h 1414021"/>
              <a:gd name="connsiteX7" fmla="*/ 904973 w 904973"/>
              <a:gd name="connsiteY7" fmla="*/ 961535 h 1414021"/>
              <a:gd name="connsiteX8" fmla="*/ 678730 w 904973"/>
              <a:gd name="connsiteY8" fmla="*/ 1187778 h 1414021"/>
              <a:gd name="connsiteX9" fmla="*/ 452487 w 904973"/>
              <a:gd name="connsiteY9" fmla="*/ 1414021 h 1414021"/>
              <a:gd name="connsiteX10" fmla="*/ 226244 w 904973"/>
              <a:gd name="connsiteY10" fmla="*/ 1187778 h 1414021"/>
              <a:gd name="connsiteX11" fmla="*/ 0 w 904973"/>
              <a:gd name="connsiteY11" fmla="*/ 961535 h 141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4973" h="1414021" fill="none" extrusionOk="0">
                <a:moveTo>
                  <a:pt x="0" y="961535"/>
                </a:moveTo>
                <a:cubicBezTo>
                  <a:pt x="86532" y="940150"/>
                  <a:pt x="140927" y="965808"/>
                  <a:pt x="226243" y="961535"/>
                </a:cubicBezTo>
                <a:cubicBezTo>
                  <a:pt x="221475" y="811594"/>
                  <a:pt x="249997" y="654656"/>
                  <a:pt x="226243" y="480768"/>
                </a:cubicBezTo>
                <a:cubicBezTo>
                  <a:pt x="202489" y="306880"/>
                  <a:pt x="230585" y="184669"/>
                  <a:pt x="226243" y="0"/>
                </a:cubicBezTo>
                <a:cubicBezTo>
                  <a:pt x="421901" y="-25260"/>
                  <a:pt x="571667" y="47783"/>
                  <a:pt x="678730" y="0"/>
                </a:cubicBezTo>
                <a:cubicBezTo>
                  <a:pt x="715283" y="123485"/>
                  <a:pt x="641602" y="261262"/>
                  <a:pt x="678730" y="499998"/>
                </a:cubicBezTo>
                <a:cubicBezTo>
                  <a:pt x="715858" y="738734"/>
                  <a:pt x="647278" y="855676"/>
                  <a:pt x="678730" y="961535"/>
                </a:cubicBezTo>
                <a:cubicBezTo>
                  <a:pt x="780460" y="960035"/>
                  <a:pt x="829837" y="975849"/>
                  <a:pt x="904973" y="961535"/>
                </a:cubicBezTo>
                <a:cubicBezTo>
                  <a:pt x="843698" y="1059301"/>
                  <a:pt x="767546" y="1076632"/>
                  <a:pt x="678730" y="1187778"/>
                </a:cubicBezTo>
                <a:cubicBezTo>
                  <a:pt x="589914" y="1298924"/>
                  <a:pt x="554337" y="1290122"/>
                  <a:pt x="452487" y="1414021"/>
                </a:cubicBezTo>
                <a:cubicBezTo>
                  <a:pt x="368041" y="1331069"/>
                  <a:pt x="283449" y="1232777"/>
                  <a:pt x="226244" y="1187778"/>
                </a:cubicBezTo>
                <a:cubicBezTo>
                  <a:pt x="169039" y="1142779"/>
                  <a:pt x="102310" y="1039399"/>
                  <a:pt x="0" y="961535"/>
                </a:cubicBezTo>
                <a:close/>
              </a:path>
              <a:path w="904973" h="1414021" stroke="0" extrusionOk="0">
                <a:moveTo>
                  <a:pt x="0" y="961535"/>
                </a:moveTo>
                <a:cubicBezTo>
                  <a:pt x="105774" y="945732"/>
                  <a:pt x="130556" y="975016"/>
                  <a:pt x="226243" y="961535"/>
                </a:cubicBezTo>
                <a:cubicBezTo>
                  <a:pt x="204494" y="771328"/>
                  <a:pt x="259013" y="733944"/>
                  <a:pt x="226243" y="509614"/>
                </a:cubicBezTo>
                <a:cubicBezTo>
                  <a:pt x="193473" y="285284"/>
                  <a:pt x="246882" y="225874"/>
                  <a:pt x="226243" y="0"/>
                </a:cubicBezTo>
                <a:cubicBezTo>
                  <a:pt x="398172" y="-5130"/>
                  <a:pt x="467865" y="26237"/>
                  <a:pt x="678730" y="0"/>
                </a:cubicBezTo>
                <a:cubicBezTo>
                  <a:pt x="717983" y="157244"/>
                  <a:pt x="630249" y="327566"/>
                  <a:pt x="678730" y="471152"/>
                </a:cubicBezTo>
                <a:cubicBezTo>
                  <a:pt x="727211" y="614738"/>
                  <a:pt x="633217" y="749951"/>
                  <a:pt x="678730" y="961535"/>
                </a:cubicBezTo>
                <a:cubicBezTo>
                  <a:pt x="741940" y="960660"/>
                  <a:pt x="805812" y="968156"/>
                  <a:pt x="904973" y="961535"/>
                </a:cubicBezTo>
                <a:cubicBezTo>
                  <a:pt x="808908" y="1058537"/>
                  <a:pt x="762092" y="1094123"/>
                  <a:pt x="692305" y="1174203"/>
                </a:cubicBezTo>
                <a:cubicBezTo>
                  <a:pt x="622518" y="1254283"/>
                  <a:pt x="517171" y="1300158"/>
                  <a:pt x="452487" y="1414021"/>
                </a:cubicBezTo>
                <a:cubicBezTo>
                  <a:pt x="366327" y="1330320"/>
                  <a:pt x="332256" y="1259354"/>
                  <a:pt x="221719" y="1183253"/>
                </a:cubicBezTo>
                <a:cubicBezTo>
                  <a:pt x="111182" y="1107152"/>
                  <a:pt x="48101" y="1004110"/>
                  <a:pt x="0" y="96153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19507855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xmlns="" id="{C0C8E06C-90A4-4165-9798-ABC2A4B45B87}"/>
              </a:ext>
            </a:extLst>
          </p:cNvPr>
          <p:cNvSpPr/>
          <p:nvPr/>
        </p:nvSpPr>
        <p:spPr>
          <a:xfrm rot="18838904">
            <a:off x="7714479" y="2364642"/>
            <a:ext cx="904973" cy="1414021"/>
          </a:xfrm>
          <a:custGeom>
            <a:avLst/>
            <a:gdLst>
              <a:gd name="connsiteX0" fmla="*/ 0 w 904973"/>
              <a:gd name="connsiteY0" fmla="*/ 961535 h 1414021"/>
              <a:gd name="connsiteX1" fmla="*/ 226243 w 904973"/>
              <a:gd name="connsiteY1" fmla="*/ 961535 h 1414021"/>
              <a:gd name="connsiteX2" fmla="*/ 226243 w 904973"/>
              <a:gd name="connsiteY2" fmla="*/ 480768 h 1414021"/>
              <a:gd name="connsiteX3" fmla="*/ 226243 w 904973"/>
              <a:gd name="connsiteY3" fmla="*/ 0 h 1414021"/>
              <a:gd name="connsiteX4" fmla="*/ 678730 w 904973"/>
              <a:gd name="connsiteY4" fmla="*/ 0 h 1414021"/>
              <a:gd name="connsiteX5" fmla="*/ 678730 w 904973"/>
              <a:gd name="connsiteY5" fmla="*/ 499998 h 1414021"/>
              <a:gd name="connsiteX6" fmla="*/ 678730 w 904973"/>
              <a:gd name="connsiteY6" fmla="*/ 961535 h 1414021"/>
              <a:gd name="connsiteX7" fmla="*/ 904973 w 904973"/>
              <a:gd name="connsiteY7" fmla="*/ 961535 h 1414021"/>
              <a:gd name="connsiteX8" fmla="*/ 678730 w 904973"/>
              <a:gd name="connsiteY8" fmla="*/ 1187778 h 1414021"/>
              <a:gd name="connsiteX9" fmla="*/ 452487 w 904973"/>
              <a:gd name="connsiteY9" fmla="*/ 1414021 h 1414021"/>
              <a:gd name="connsiteX10" fmla="*/ 226244 w 904973"/>
              <a:gd name="connsiteY10" fmla="*/ 1187778 h 1414021"/>
              <a:gd name="connsiteX11" fmla="*/ 0 w 904973"/>
              <a:gd name="connsiteY11" fmla="*/ 961535 h 141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4973" h="1414021" fill="none" extrusionOk="0">
                <a:moveTo>
                  <a:pt x="0" y="961535"/>
                </a:moveTo>
                <a:cubicBezTo>
                  <a:pt x="86532" y="940150"/>
                  <a:pt x="140927" y="965808"/>
                  <a:pt x="226243" y="961535"/>
                </a:cubicBezTo>
                <a:cubicBezTo>
                  <a:pt x="221475" y="811594"/>
                  <a:pt x="249997" y="654656"/>
                  <a:pt x="226243" y="480768"/>
                </a:cubicBezTo>
                <a:cubicBezTo>
                  <a:pt x="202489" y="306880"/>
                  <a:pt x="230585" y="184669"/>
                  <a:pt x="226243" y="0"/>
                </a:cubicBezTo>
                <a:cubicBezTo>
                  <a:pt x="421901" y="-25260"/>
                  <a:pt x="571667" y="47783"/>
                  <a:pt x="678730" y="0"/>
                </a:cubicBezTo>
                <a:cubicBezTo>
                  <a:pt x="715283" y="123485"/>
                  <a:pt x="641602" y="261262"/>
                  <a:pt x="678730" y="499998"/>
                </a:cubicBezTo>
                <a:cubicBezTo>
                  <a:pt x="715858" y="738734"/>
                  <a:pt x="647278" y="855676"/>
                  <a:pt x="678730" y="961535"/>
                </a:cubicBezTo>
                <a:cubicBezTo>
                  <a:pt x="780460" y="960035"/>
                  <a:pt x="829837" y="975849"/>
                  <a:pt x="904973" y="961535"/>
                </a:cubicBezTo>
                <a:cubicBezTo>
                  <a:pt x="843698" y="1059301"/>
                  <a:pt x="767546" y="1076632"/>
                  <a:pt x="678730" y="1187778"/>
                </a:cubicBezTo>
                <a:cubicBezTo>
                  <a:pt x="589914" y="1298924"/>
                  <a:pt x="554337" y="1290122"/>
                  <a:pt x="452487" y="1414021"/>
                </a:cubicBezTo>
                <a:cubicBezTo>
                  <a:pt x="368041" y="1331069"/>
                  <a:pt x="283449" y="1232777"/>
                  <a:pt x="226244" y="1187778"/>
                </a:cubicBezTo>
                <a:cubicBezTo>
                  <a:pt x="169039" y="1142779"/>
                  <a:pt x="102310" y="1039399"/>
                  <a:pt x="0" y="961535"/>
                </a:cubicBezTo>
                <a:close/>
              </a:path>
              <a:path w="904973" h="1414021" stroke="0" extrusionOk="0">
                <a:moveTo>
                  <a:pt x="0" y="961535"/>
                </a:moveTo>
                <a:cubicBezTo>
                  <a:pt x="105774" y="945732"/>
                  <a:pt x="130556" y="975016"/>
                  <a:pt x="226243" y="961535"/>
                </a:cubicBezTo>
                <a:cubicBezTo>
                  <a:pt x="204494" y="771328"/>
                  <a:pt x="259013" y="733944"/>
                  <a:pt x="226243" y="509614"/>
                </a:cubicBezTo>
                <a:cubicBezTo>
                  <a:pt x="193473" y="285284"/>
                  <a:pt x="246882" y="225874"/>
                  <a:pt x="226243" y="0"/>
                </a:cubicBezTo>
                <a:cubicBezTo>
                  <a:pt x="398172" y="-5130"/>
                  <a:pt x="467865" y="26237"/>
                  <a:pt x="678730" y="0"/>
                </a:cubicBezTo>
                <a:cubicBezTo>
                  <a:pt x="717983" y="157244"/>
                  <a:pt x="630249" y="327566"/>
                  <a:pt x="678730" y="471152"/>
                </a:cubicBezTo>
                <a:cubicBezTo>
                  <a:pt x="727211" y="614738"/>
                  <a:pt x="633217" y="749951"/>
                  <a:pt x="678730" y="961535"/>
                </a:cubicBezTo>
                <a:cubicBezTo>
                  <a:pt x="741940" y="960660"/>
                  <a:pt x="805812" y="968156"/>
                  <a:pt x="904973" y="961535"/>
                </a:cubicBezTo>
                <a:cubicBezTo>
                  <a:pt x="808908" y="1058537"/>
                  <a:pt x="762092" y="1094123"/>
                  <a:pt x="692305" y="1174203"/>
                </a:cubicBezTo>
                <a:cubicBezTo>
                  <a:pt x="622518" y="1254283"/>
                  <a:pt x="517171" y="1300158"/>
                  <a:pt x="452487" y="1414021"/>
                </a:cubicBezTo>
                <a:cubicBezTo>
                  <a:pt x="366327" y="1330320"/>
                  <a:pt x="332256" y="1259354"/>
                  <a:pt x="221719" y="1183253"/>
                </a:cubicBezTo>
                <a:cubicBezTo>
                  <a:pt x="111182" y="1107152"/>
                  <a:pt x="48101" y="1004110"/>
                  <a:pt x="0" y="96153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19507855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57324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2E58801-6071-42BB-9FD9-35AE02B1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7326"/>
            <a:ext cx="8972044" cy="568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65DF33AE-F3B6-49C1-83B1-20F463FE31F0}"/>
              </a:ext>
            </a:extLst>
          </p:cNvPr>
          <p:cNvSpPr/>
          <p:nvPr/>
        </p:nvSpPr>
        <p:spPr>
          <a:xfrm>
            <a:off x="9107797" y="5043341"/>
            <a:ext cx="2999362" cy="1712360"/>
          </a:xfrm>
          <a:custGeom>
            <a:avLst/>
            <a:gdLst>
              <a:gd name="connsiteX0" fmla="*/ 214045 w 2999362"/>
              <a:gd name="connsiteY0" fmla="*/ 214045 h 1712360"/>
              <a:gd name="connsiteX1" fmla="*/ 805438 w 2999362"/>
              <a:gd name="connsiteY1" fmla="*/ 214045 h 1712360"/>
              <a:gd name="connsiteX2" fmla="*/ 1422543 w 2999362"/>
              <a:gd name="connsiteY2" fmla="*/ 214045 h 1712360"/>
              <a:gd name="connsiteX3" fmla="*/ 2065361 w 2999362"/>
              <a:gd name="connsiteY3" fmla="*/ 214045 h 1712360"/>
              <a:gd name="connsiteX4" fmla="*/ 2785317 w 2999362"/>
              <a:gd name="connsiteY4" fmla="*/ 214045 h 1712360"/>
              <a:gd name="connsiteX5" fmla="*/ 2785317 w 2999362"/>
              <a:gd name="connsiteY5" fmla="*/ 869023 h 1712360"/>
              <a:gd name="connsiteX6" fmla="*/ 2785317 w 2999362"/>
              <a:gd name="connsiteY6" fmla="*/ 1498315 h 1712360"/>
              <a:gd name="connsiteX7" fmla="*/ 2219637 w 2999362"/>
              <a:gd name="connsiteY7" fmla="*/ 1498315 h 1712360"/>
              <a:gd name="connsiteX8" fmla="*/ 1602532 w 2999362"/>
              <a:gd name="connsiteY8" fmla="*/ 1498315 h 1712360"/>
              <a:gd name="connsiteX9" fmla="*/ 934001 w 2999362"/>
              <a:gd name="connsiteY9" fmla="*/ 1498315 h 1712360"/>
              <a:gd name="connsiteX10" fmla="*/ 214045 w 2999362"/>
              <a:gd name="connsiteY10" fmla="*/ 1498315 h 1712360"/>
              <a:gd name="connsiteX11" fmla="*/ 214045 w 2999362"/>
              <a:gd name="connsiteY11" fmla="*/ 869023 h 1712360"/>
              <a:gd name="connsiteX12" fmla="*/ 214045 w 2999362"/>
              <a:gd name="connsiteY12" fmla="*/ 214045 h 1712360"/>
              <a:gd name="connsiteX0" fmla="*/ 0 w 2999362"/>
              <a:gd name="connsiteY0" fmla="*/ 0 h 1712360"/>
              <a:gd name="connsiteX1" fmla="*/ 599872 w 2999362"/>
              <a:gd name="connsiteY1" fmla="*/ 0 h 1712360"/>
              <a:gd name="connsiteX2" fmla="*/ 1169751 w 2999362"/>
              <a:gd name="connsiteY2" fmla="*/ 0 h 1712360"/>
              <a:gd name="connsiteX3" fmla="*/ 1829611 w 2999362"/>
              <a:gd name="connsiteY3" fmla="*/ 0 h 1712360"/>
              <a:gd name="connsiteX4" fmla="*/ 2399490 w 2999362"/>
              <a:gd name="connsiteY4" fmla="*/ 0 h 1712360"/>
              <a:gd name="connsiteX5" fmla="*/ 2999362 w 2999362"/>
              <a:gd name="connsiteY5" fmla="*/ 0 h 1712360"/>
              <a:gd name="connsiteX6" fmla="*/ 2785317 w 2999362"/>
              <a:gd name="connsiteY6" fmla="*/ 214045 h 1712360"/>
              <a:gd name="connsiteX7" fmla="*/ 2219637 w 2999362"/>
              <a:gd name="connsiteY7" fmla="*/ 214045 h 1712360"/>
              <a:gd name="connsiteX8" fmla="*/ 1653957 w 2999362"/>
              <a:gd name="connsiteY8" fmla="*/ 214045 h 1712360"/>
              <a:gd name="connsiteX9" fmla="*/ 1036852 w 2999362"/>
              <a:gd name="connsiteY9" fmla="*/ 214045 h 1712360"/>
              <a:gd name="connsiteX10" fmla="*/ 214045 w 2999362"/>
              <a:gd name="connsiteY10" fmla="*/ 214045 h 1712360"/>
              <a:gd name="connsiteX11" fmla="*/ 0 w 2999362"/>
              <a:gd name="connsiteY11" fmla="*/ 0 h 1712360"/>
              <a:gd name="connsiteX0" fmla="*/ 0 w 2999362"/>
              <a:gd name="connsiteY0" fmla="*/ 1712360 h 1712360"/>
              <a:gd name="connsiteX1" fmla="*/ 214045 w 2999362"/>
              <a:gd name="connsiteY1" fmla="*/ 1498315 h 1712360"/>
              <a:gd name="connsiteX2" fmla="*/ 882576 w 2999362"/>
              <a:gd name="connsiteY2" fmla="*/ 1498315 h 1712360"/>
              <a:gd name="connsiteX3" fmla="*/ 1551106 w 2999362"/>
              <a:gd name="connsiteY3" fmla="*/ 1498315 h 1712360"/>
              <a:gd name="connsiteX4" fmla="*/ 2219637 w 2999362"/>
              <a:gd name="connsiteY4" fmla="*/ 1498315 h 1712360"/>
              <a:gd name="connsiteX5" fmla="*/ 2785317 w 2999362"/>
              <a:gd name="connsiteY5" fmla="*/ 1498315 h 1712360"/>
              <a:gd name="connsiteX6" fmla="*/ 2999362 w 2999362"/>
              <a:gd name="connsiteY6" fmla="*/ 1712360 h 1712360"/>
              <a:gd name="connsiteX7" fmla="*/ 2369496 w 2999362"/>
              <a:gd name="connsiteY7" fmla="*/ 1712360 h 1712360"/>
              <a:gd name="connsiteX8" fmla="*/ 1739630 w 2999362"/>
              <a:gd name="connsiteY8" fmla="*/ 1712360 h 1712360"/>
              <a:gd name="connsiteX9" fmla="*/ 1109764 w 2999362"/>
              <a:gd name="connsiteY9" fmla="*/ 1712360 h 1712360"/>
              <a:gd name="connsiteX10" fmla="*/ 0 w 2999362"/>
              <a:gd name="connsiteY10" fmla="*/ 1712360 h 1712360"/>
              <a:gd name="connsiteX0" fmla="*/ 0 w 2999362"/>
              <a:gd name="connsiteY0" fmla="*/ 0 h 1712360"/>
              <a:gd name="connsiteX1" fmla="*/ 214045 w 2999362"/>
              <a:gd name="connsiteY1" fmla="*/ 214045 h 1712360"/>
              <a:gd name="connsiteX2" fmla="*/ 214045 w 2999362"/>
              <a:gd name="connsiteY2" fmla="*/ 830495 h 1712360"/>
              <a:gd name="connsiteX3" fmla="*/ 214045 w 2999362"/>
              <a:gd name="connsiteY3" fmla="*/ 1498315 h 1712360"/>
              <a:gd name="connsiteX4" fmla="*/ 0 w 2999362"/>
              <a:gd name="connsiteY4" fmla="*/ 1712360 h 1712360"/>
              <a:gd name="connsiteX5" fmla="*/ 0 w 2999362"/>
              <a:gd name="connsiteY5" fmla="*/ 1192944 h 1712360"/>
              <a:gd name="connsiteX6" fmla="*/ 0 w 2999362"/>
              <a:gd name="connsiteY6" fmla="*/ 605034 h 1712360"/>
              <a:gd name="connsiteX7" fmla="*/ 0 w 2999362"/>
              <a:gd name="connsiteY7" fmla="*/ 0 h 1712360"/>
              <a:gd name="connsiteX0" fmla="*/ 2999362 w 2999362"/>
              <a:gd name="connsiteY0" fmla="*/ 0 h 1712360"/>
              <a:gd name="connsiteX1" fmla="*/ 2999362 w 2999362"/>
              <a:gd name="connsiteY1" fmla="*/ 605034 h 1712360"/>
              <a:gd name="connsiteX2" fmla="*/ 2999362 w 2999362"/>
              <a:gd name="connsiteY2" fmla="*/ 1210068 h 1712360"/>
              <a:gd name="connsiteX3" fmla="*/ 2999362 w 2999362"/>
              <a:gd name="connsiteY3" fmla="*/ 1712360 h 1712360"/>
              <a:gd name="connsiteX4" fmla="*/ 2785317 w 2999362"/>
              <a:gd name="connsiteY4" fmla="*/ 1498315 h 1712360"/>
              <a:gd name="connsiteX5" fmla="*/ 2785317 w 2999362"/>
              <a:gd name="connsiteY5" fmla="*/ 881865 h 1712360"/>
              <a:gd name="connsiteX6" fmla="*/ 2785317 w 2999362"/>
              <a:gd name="connsiteY6" fmla="*/ 214045 h 1712360"/>
              <a:gd name="connsiteX7" fmla="*/ 2999362 w 2999362"/>
              <a:gd name="connsiteY7" fmla="*/ 0 h 1712360"/>
              <a:gd name="connsiteX0" fmla="*/ 0 w 2999362"/>
              <a:gd name="connsiteY0" fmla="*/ 0 h 1712360"/>
              <a:gd name="connsiteX1" fmla="*/ 629866 w 2999362"/>
              <a:gd name="connsiteY1" fmla="*/ 0 h 1712360"/>
              <a:gd name="connsiteX2" fmla="*/ 1289726 w 2999362"/>
              <a:gd name="connsiteY2" fmla="*/ 0 h 1712360"/>
              <a:gd name="connsiteX3" fmla="*/ 1799617 w 2999362"/>
              <a:gd name="connsiteY3" fmla="*/ 0 h 1712360"/>
              <a:gd name="connsiteX4" fmla="*/ 2339502 w 2999362"/>
              <a:gd name="connsiteY4" fmla="*/ 0 h 1712360"/>
              <a:gd name="connsiteX5" fmla="*/ 2999362 w 2999362"/>
              <a:gd name="connsiteY5" fmla="*/ 0 h 1712360"/>
              <a:gd name="connsiteX6" fmla="*/ 2999362 w 2999362"/>
              <a:gd name="connsiteY6" fmla="*/ 587910 h 1712360"/>
              <a:gd name="connsiteX7" fmla="*/ 2999362 w 2999362"/>
              <a:gd name="connsiteY7" fmla="*/ 1107326 h 1712360"/>
              <a:gd name="connsiteX8" fmla="*/ 2999362 w 2999362"/>
              <a:gd name="connsiteY8" fmla="*/ 1712360 h 1712360"/>
              <a:gd name="connsiteX9" fmla="*/ 2399490 w 2999362"/>
              <a:gd name="connsiteY9" fmla="*/ 1712360 h 1712360"/>
              <a:gd name="connsiteX10" fmla="*/ 1829611 w 2999362"/>
              <a:gd name="connsiteY10" fmla="*/ 1712360 h 1712360"/>
              <a:gd name="connsiteX11" fmla="*/ 1289726 w 2999362"/>
              <a:gd name="connsiteY11" fmla="*/ 1712360 h 1712360"/>
              <a:gd name="connsiteX12" fmla="*/ 629866 w 2999362"/>
              <a:gd name="connsiteY12" fmla="*/ 1712360 h 1712360"/>
              <a:gd name="connsiteX13" fmla="*/ 0 w 2999362"/>
              <a:gd name="connsiteY13" fmla="*/ 1712360 h 1712360"/>
              <a:gd name="connsiteX14" fmla="*/ 0 w 2999362"/>
              <a:gd name="connsiteY14" fmla="*/ 1192944 h 1712360"/>
              <a:gd name="connsiteX15" fmla="*/ 0 w 2999362"/>
              <a:gd name="connsiteY15" fmla="*/ 673528 h 1712360"/>
              <a:gd name="connsiteX16" fmla="*/ 0 w 2999362"/>
              <a:gd name="connsiteY16" fmla="*/ 0 h 1712360"/>
              <a:gd name="connsiteX17" fmla="*/ 214045 w 2999362"/>
              <a:gd name="connsiteY17" fmla="*/ 214045 h 1712360"/>
              <a:gd name="connsiteX18" fmla="*/ 856863 w 2999362"/>
              <a:gd name="connsiteY18" fmla="*/ 214045 h 1712360"/>
              <a:gd name="connsiteX19" fmla="*/ 1473968 w 2999362"/>
              <a:gd name="connsiteY19" fmla="*/ 214045 h 1712360"/>
              <a:gd name="connsiteX20" fmla="*/ 2091074 w 2999362"/>
              <a:gd name="connsiteY20" fmla="*/ 214045 h 1712360"/>
              <a:gd name="connsiteX21" fmla="*/ 2785317 w 2999362"/>
              <a:gd name="connsiteY21" fmla="*/ 214045 h 1712360"/>
              <a:gd name="connsiteX22" fmla="*/ 2785317 w 2999362"/>
              <a:gd name="connsiteY22" fmla="*/ 881865 h 1712360"/>
              <a:gd name="connsiteX23" fmla="*/ 2785317 w 2999362"/>
              <a:gd name="connsiteY23" fmla="*/ 1498315 h 1712360"/>
              <a:gd name="connsiteX24" fmla="*/ 2193924 w 2999362"/>
              <a:gd name="connsiteY24" fmla="*/ 1498315 h 1712360"/>
              <a:gd name="connsiteX25" fmla="*/ 1628245 w 2999362"/>
              <a:gd name="connsiteY25" fmla="*/ 1498315 h 1712360"/>
              <a:gd name="connsiteX26" fmla="*/ 1036852 w 2999362"/>
              <a:gd name="connsiteY26" fmla="*/ 1498315 h 1712360"/>
              <a:gd name="connsiteX27" fmla="*/ 214045 w 2999362"/>
              <a:gd name="connsiteY27" fmla="*/ 1498315 h 1712360"/>
              <a:gd name="connsiteX28" fmla="*/ 214045 w 2999362"/>
              <a:gd name="connsiteY28" fmla="*/ 894708 h 1712360"/>
              <a:gd name="connsiteX29" fmla="*/ 214045 w 2999362"/>
              <a:gd name="connsiteY29" fmla="*/ 214045 h 1712360"/>
              <a:gd name="connsiteX30" fmla="*/ 0 w 2999362"/>
              <a:gd name="connsiteY30" fmla="*/ 0 h 1712360"/>
              <a:gd name="connsiteX31" fmla="*/ 214045 w 2999362"/>
              <a:gd name="connsiteY31" fmla="*/ 214045 h 1712360"/>
              <a:gd name="connsiteX32" fmla="*/ 0 w 2999362"/>
              <a:gd name="connsiteY32" fmla="*/ 1712360 h 1712360"/>
              <a:gd name="connsiteX33" fmla="*/ 214045 w 2999362"/>
              <a:gd name="connsiteY33" fmla="*/ 1498315 h 1712360"/>
              <a:gd name="connsiteX34" fmla="*/ 2999362 w 2999362"/>
              <a:gd name="connsiteY34" fmla="*/ 0 h 1712360"/>
              <a:gd name="connsiteX35" fmla="*/ 2785317 w 2999362"/>
              <a:gd name="connsiteY35" fmla="*/ 214045 h 1712360"/>
              <a:gd name="connsiteX36" fmla="*/ 2999362 w 2999362"/>
              <a:gd name="connsiteY36" fmla="*/ 1712360 h 1712360"/>
              <a:gd name="connsiteX37" fmla="*/ 2785317 w 2999362"/>
              <a:gd name="connsiteY37" fmla="*/ 1498315 h 171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99362" h="1712360" stroke="0" extrusionOk="0">
                <a:moveTo>
                  <a:pt x="214045" y="214045"/>
                </a:moveTo>
                <a:cubicBezTo>
                  <a:pt x="432419" y="229451"/>
                  <a:pt x="573995" y="209027"/>
                  <a:pt x="805438" y="214045"/>
                </a:cubicBezTo>
                <a:cubicBezTo>
                  <a:pt x="1036881" y="219063"/>
                  <a:pt x="1116596" y="210053"/>
                  <a:pt x="1422543" y="214045"/>
                </a:cubicBezTo>
                <a:cubicBezTo>
                  <a:pt x="1728490" y="218037"/>
                  <a:pt x="1862524" y="217977"/>
                  <a:pt x="2065361" y="214045"/>
                </a:cubicBezTo>
                <a:cubicBezTo>
                  <a:pt x="2268198" y="210113"/>
                  <a:pt x="2592466" y="248142"/>
                  <a:pt x="2785317" y="214045"/>
                </a:cubicBezTo>
                <a:cubicBezTo>
                  <a:pt x="2793054" y="369245"/>
                  <a:pt x="2768650" y="619598"/>
                  <a:pt x="2785317" y="869023"/>
                </a:cubicBezTo>
                <a:cubicBezTo>
                  <a:pt x="2801984" y="1118448"/>
                  <a:pt x="2763948" y="1342003"/>
                  <a:pt x="2785317" y="1498315"/>
                </a:cubicBezTo>
                <a:cubicBezTo>
                  <a:pt x="2556715" y="1513864"/>
                  <a:pt x="2486050" y="1508747"/>
                  <a:pt x="2219637" y="1498315"/>
                </a:cubicBezTo>
                <a:cubicBezTo>
                  <a:pt x="1953224" y="1487883"/>
                  <a:pt x="1755513" y="1486215"/>
                  <a:pt x="1602532" y="1498315"/>
                </a:cubicBezTo>
                <a:cubicBezTo>
                  <a:pt x="1449552" y="1510415"/>
                  <a:pt x="1164513" y="1512453"/>
                  <a:pt x="934001" y="1498315"/>
                </a:cubicBezTo>
                <a:cubicBezTo>
                  <a:pt x="703489" y="1484177"/>
                  <a:pt x="512658" y="1509392"/>
                  <a:pt x="214045" y="1498315"/>
                </a:cubicBezTo>
                <a:cubicBezTo>
                  <a:pt x="207728" y="1224729"/>
                  <a:pt x="205776" y="1104881"/>
                  <a:pt x="214045" y="869023"/>
                </a:cubicBezTo>
                <a:cubicBezTo>
                  <a:pt x="222314" y="633165"/>
                  <a:pt x="196003" y="392323"/>
                  <a:pt x="214045" y="214045"/>
                </a:cubicBezTo>
                <a:close/>
              </a:path>
              <a:path w="2999362" h="1712360" fill="lightenLess" stroke="0" extrusionOk="0">
                <a:moveTo>
                  <a:pt x="0" y="0"/>
                </a:moveTo>
                <a:cubicBezTo>
                  <a:pt x="122060" y="2384"/>
                  <a:pt x="309253" y="-23201"/>
                  <a:pt x="599872" y="0"/>
                </a:cubicBezTo>
                <a:cubicBezTo>
                  <a:pt x="890491" y="23201"/>
                  <a:pt x="1050117" y="1537"/>
                  <a:pt x="1169751" y="0"/>
                </a:cubicBezTo>
                <a:cubicBezTo>
                  <a:pt x="1289385" y="-1537"/>
                  <a:pt x="1672988" y="-867"/>
                  <a:pt x="1829611" y="0"/>
                </a:cubicBezTo>
                <a:cubicBezTo>
                  <a:pt x="1986234" y="867"/>
                  <a:pt x="2181000" y="-6180"/>
                  <a:pt x="2399490" y="0"/>
                </a:cubicBezTo>
                <a:cubicBezTo>
                  <a:pt x="2617980" y="6180"/>
                  <a:pt x="2795154" y="-6514"/>
                  <a:pt x="2999362" y="0"/>
                </a:cubicBezTo>
                <a:cubicBezTo>
                  <a:pt x="2900800" y="106181"/>
                  <a:pt x="2852916" y="150175"/>
                  <a:pt x="2785317" y="214045"/>
                </a:cubicBezTo>
                <a:cubicBezTo>
                  <a:pt x="2669455" y="208201"/>
                  <a:pt x="2486595" y="242162"/>
                  <a:pt x="2219637" y="214045"/>
                </a:cubicBezTo>
                <a:cubicBezTo>
                  <a:pt x="1952679" y="185928"/>
                  <a:pt x="1771182" y="210735"/>
                  <a:pt x="1653957" y="214045"/>
                </a:cubicBezTo>
                <a:cubicBezTo>
                  <a:pt x="1536732" y="217355"/>
                  <a:pt x="1195569" y="224176"/>
                  <a:pt x="1036852" y="214045"/>
                </a:cubicBezTo>
                <a:cubicBezTo>
                  <a:pt x="878135" y="203914"/>
                  <a:pt x="464141" y="254631"/>
                  <a:pt x="214045" y="214045"/>
                </a:cubicBezTo>
                <a:cubicBezTo>
                  <a:pt x="141259" y="156611"/>
                  <a:pt x="83393" y="104615"/>
                  <a:pt x="0" y="0"/>
                </a:cubicBezTo>
                <a:close/>
              </a:path>
              <a:path w="2999362" h="1712360" fill="darkenLess" stroke="0" extrusionOk="0">
                <a:moveTo>
                  <a:pt x="0" y="1712360"/>
                </a:moveTo>
                <a:cubicBezTo>
                  <a:pt x="82877" y="1614315"/>
                  <a:pt x="149318" y="1567319"/>
                  <a:pt x="214045" y="1498315"/>
                </a:cubicBezTo>
                <a:cubicBezTo>
                  <a:pt x="471429" y="1514671"/>
                  <a:pt x="601298" y="1519927"/>
                  <a:pt x="882576" y="1498315"/>
                </a:cubicBezTo>
                <a:cubicBezTo>
                  <a:pt x="1163854" y="1476703"/>
                  <a:pt x="1286664" y="1506685"/>
                  <a:pt x="1551106" y="1498315"/>
                </a:cubicBezTo>
                <a:cubicBezTo>
                  <a:pt x="1815548" y="1489946"/>
                  <a:pt x="1980325" y="1524289"/>
                  <a:pt x="2219637" y="1498315"/>
                </a:cubicBezTo>
                <a:cubicBezTo>
                  <a:pt x="2458949" y="1472341"/>
                  <a:pt x="2513204" y="1485233"/>
                  <a:pt x="2785317" y="1498315"/>
                </a:cubicBezTo>
                <a:cubicBezTo>
                  <a:pt x="2864429" y="1571489"/>
                  <a:pt x="2956639" y="1654720"/>
                  <a:pt x="2999362" y="1712360"/>
                </a:cubicBezTo>
                <a:cubicBezTo>
                  <a:pt x="2869163" y="1694915"/>
                  <a:pt x="2601627" y="1703728"/>
                  <a:pt x="2369496" y="1712360"/>
                </a:cubicBezTo>
                <a:cubicBezTo>
                  <a:pt x="2137365" y="1720992"/>
                  <a:pt x="1934310" y="1716142"/>
                  <a:pt x="1739630" y="1712360"/>
                </a:cubicBezTo>
                <a:cubicBezTo>
                  <a:pt x="1544950" y="1708578"/>
                  <a:pt x="1407029" y="1681890"/>
                  <a:pt x="1109764" y="1712360"/>
                </a:cubicBezTo>
                <a:cubicBezTo>
                  <a:pt x="812499" y="1742830"/>
                  <a:pt x="475995" y="1740841"/>
                  <a:pt x="0" y="1712360"/>
                </a:cubicBezTo>
                <a:close/>
              </a:path>
              <a:path w="2999362" h="1712360" fill="lighten" stroke="0" extrusionOk="0">
                <a:moveTo>
                  <a:pt x="0" y="0"/>
                </a:moveTo>
                <a:cubicBezTo>
                  <a:pt x="96949" y="106047"/>
                  <a:pt x="162405" y="168742"/>
                  <a:pt x="214045" y="214045"/>
                </a:cubicBezTo>
                <a:cubicBezTo>
                  <a:pt x="232843" y="428640"/>
                  <a:pt x="204800" y="667455"/>
                  <a:pt x="214045" y="830495"/>
                </a:cubicBezTo>
                <a:cubicBezTo>
                  <a:pt x="223291" y="993535"/>
                  <a:pt x="194297" y="1213046"/>
                  <a:pt x="214045" y="1498315"/>
                </a:cubicBezTo>
                <a:cubicBezTo>
                  <a:pt x="131072" y="1564272"/>
                  <a:pt x="94784" y="1614212"/>
                  <a:pt x="0" y="1712360"/>
                </a:cubicBezTo>
                <a:cubicBezTo>
                  <a:pt x="-4146" y="1468694"/>
                  <a:pt x="7610" y="1417441"/>
                  <a:pt x="0" y="1192944"/>
                </a:cubicBezTo>
                <a:cubicBezTo>
                  <a:pt x="-7610" y="968447"/>
                  <a:pt x="18729" y="850161"/>
                  <a:pt x="0" y="605034"/>
                </a:cubicBezTo>
                <a:cubicBezTo>
                  <a:pt x="-18729" y="359907"/>
                  <a:pt x="3185" y="213486"/>
                  <a:pt x="0" y="0"/>
                </a:cubicBezTo>
                <a:close/>
              </a:path>
              <a:path w="2999362" h="1712360" fill="darken" stroke="0" extrusionOk="0">
                <a:moveTo>
                  <a:pt x="2999362" y="0"/>
                </a:moveTo>
                <a:cubicBezTo>
                  <a:pt x="3009443" y="181816"/>
                  <a:pt x="2992672" y="395360"/>
                  <a:pt x="2999362" y="605034"/>
                </a:cubicBezTo>
                <a:cubicBezTo>
                  <a:pt x="3006052" y="814708"/>
                  <a:pt x="3010235" y="914253"/>
                  <a:pt x="2999362" y="1210068"/>
                </a:cubicBezTo>
                <a:cubicBezTo>
                  <a:pt x="2988489" y="1505883"/>
                  <a:pt x="2982181" y="1471905"/>
                  <a:pt x="2999362" y="1712360"/>
                </a:cubicBezTo>
                <a:cubicBezTo>
                  <a:pt x="2928973" y="1639695"/>
                  <a:pt x="2851744" y="1566672"/>
                  <a:pt x="2785317" y="1498315"/>
                </a:cubicBezTo>
                <a:cubicBezTo>
                  <a:pt x="2759504" y="1293007"/>
                  <a:pt x="2777967" y="1102303"/>
                  <a:pt x="2785317" y="881865"/>
                </a:cubicBezTo>
                <a:cubicBezTo>
                  <a:pt x="2792668" y="661427"/>
                  <a:pt x="2779437" y="367621"/>
                  <a:pt x="2785317" y="214045"/>
                </a:cubicBezTo>
                <a:cubicBezTo>
                  <a:pt x="2890918" y="117903"/>
                  <a:pt x="2937804" y="43840"/>
                  <a:pt x="2999362" y="0"/>
                </a:cubicBezTo>
                <a:close/>
              </a:path>
              <a:path w="2999362" h="1712360" fill="none" extrusionOk="0">
                <a:moveTo>
                  <a:pt x="0" y="0"/>
                </a:moveTo>
                <a:cubicBezTo>
                  <a:pt x="282253" y="-1179"/>
                  <a:pt x="419103" y="-17422"/>
                  <a:pt x="629866" y="0"/>
                </a:cubicBezTo>
                <a:cubicBezTo>
                  <a:pt x="840629" y="17422"/>
                  <a:pt x="1055098" y="1864"/>
                  <a:pt x="1289726" y="0"/>
                </a:cubicBezTo>
                <a:cubicBezTo>
                  <a:pt x="1524354" y="-1864"/>
                  <a:pt x="1607155" y="-12306"/>
                  <a:pt x="1799617" y="0"/>
                </a:cubicBezTo>
                <a:cubicBezTo>
                  <a:pt x="1992079" y="12306"/>
                  <a:pt x="2084292" y="18381"/>
                  <a:pt x="2339502" y="0"/>
                </a:cubicBezTo>
                <a:cubicBezTo>
                  <a:pt x="2594713" y="-18381"/>
                  <a:pt x="2831307" y="31236"/>
                  <a:pt x="2999362" y="0"/>
                </a:cubicBezTo>
                <a:cubicBezTo>
                  <a:pt x="3009910" y="170203"/>
                  <a:pt x="3007584" y="389590"/>
                  <a:pt x="2999362" y="587910"/>
                </a:cubicBezTo>
                <a:cubicBezTo>
                  <a:pt x="2991141" y="786230"/>
                  <a:pt x="3023912" y="907783"/>
                  <a:pt x="2999362" y="1107326"/>
                </a:cubicBezTo>
                <a:cubicBezTo>
                  <a:pt x="2974812" y="1306869"/>
                  <a:pt x="2987568" y="1586997"/>
                  <a:pt x="2999362" y="1712360"/>
                </a:cubicBezTo>
                <a:cubicBezTo>
                  <a:pt x="2854536" y="1699436"/>
                  <a:pt x="2562831" y="1741730"/>
                  <a:pt x="2399490" y="1712360"/>
                </a:cubicBezTo>
                <a:cubicBezTo>
                  <a:pt x="2236149" y="1682990"/>
                  <a:pt x="2017186" y="1739143"/>
                  <a:pt x="1829611" y="1712360"/>
                </a:cubicBezTo>
                <a:cubicBezTo>
                  <a:pt x="1642036" y="1685577"/>
                  <a:pt x="1495161" y="1705145"/>
                  <a:pt x="1289726" y="1712360"/>
                </a:cubicBezTo>
                <a:cubicBezTo>
                  <a:pt x="1084292" y="1719575"/>
                  <a:pt x="917534" y="1715320"/>
                  <a:pt x="629866" y="1712360"/>
                </a:cubicBezTo>
                <a:cubicBezTo>
                  <a:pt x="342198" y="1709400"/>
                  <a:pt x="272231" y="1700396"/>
                  <a:pt x="0" y="1712360"/>
                </a:cubicBezTo>
                <a:cubicBezTo>
                  <a:pt x="18780" y="1499116"/>
                  <a:pt x="7354" y="1298887"/>
                  <a:pt x="0" y="1192944"/>
                </a:cubicBezTo>
                <a:cubicBezTo>
                  <a:pt x="-7354" y="1087001"/>
                  <a:pt x="-15400" y="907932"/>
                  <a:pt x="0" y="673528"/>
                </a:cubicBezTo>
                <a:cubicBezTo>
                  <a:pt x="15400" y="439124"/>
                  <a:pt x="-29233" y="224197"/>
                  <a:pt x="0" y="0"/>
                </a:cubicBezTo>
                <a:close/>
                <a:moveTo>
                  <a:pt x="214045" y="214045"/>
                </a:moveTo>
                <a:cubicBezTo>
                  <a:pt x="360110" y="210113"/>
                  <a:pt x="626914" y="198330"/>
                  <a:pt x="856863" y="214045"/>
                </a:cubicBezTo>
                <a:cubicBezTo>
                  <a:pt x="1086812" y="229760"/>
                  <a:pt x="1345682" y="195533"/>
                  <a:pt x="1473968" y="214045"/>
                </a:cubicBezTo>
                <a:cubicBezTo>
                  <a:pt x="1602255" y="232557"/>
                  <a:pt x="1873195" y="224409"/>
                  <a:pt x="2091074" y="214045"/>
                </a:cubicBezTo>
                <a:cubicBezTo>
                  <a:pt x="2308953" y="203681"/>
                  <a:pt x="2573949" y="196128"/>
                  <a:pt x="2785317" y="214045"/>
                </a:cubicBezTo>
                <a:cubicBezTo>
                  <a:pt x="2811955" y="360672"/>
                  <a:pt x="2760269" y="724197"/>
                  <a:pt x="2785317" y="881865"/>
                </a:cubicBezTo>
                <a:cubicBezTo>
                  <a:pt x="2810365" y="1039533"/>
                  <a:pt x="2764815" y="1332259"/>
                  <a:pt x="2785317" y="1498315"/>
                </a:cubicBezTo>
                <a:cubicBezTo>
                  <a:pt x="2508440" y="1519233"/>
                  <a:pt x="2416747" y="1497228"/>
                  <a:pt x="2193924" y="1498315"/>
                </a:cubicBezTo>
                <a:cubicBezTo>
                  <a:pt x="1971101" y="1499402"/>
                  <a:pt x="1773720" y="1489864"/>
                  <a:pt x="1628245" y="1498315"/>
                </a:cubicBezTo>
                <a:cubicBezTo>
                  <a:pt x="1482770" y="1506766"/>
                  <a:pt x="1324525" y="1514201"/>
                  <a:pt x="1036852" y="1498315"/>
                </a:cubicBezTo>
                <a:cubicBezTo>
                  <a:pt x="749179" y="1482429"/>
                  <a:pt x="424081" y="1521449"/>
                  <a:pt x="214045" y="1498315"/>
                </a:cubicBezTo>
                <a:cubicBezTo>
                  <a:pt x="196614" y="1356996"/>
                  <a:pt x="194831" y="1145371"/>
                  <a:pt x="214045" y="894708"/>
                </a:cubicBezTo>
                <a:cubicBezTo>
                  <a:pt x="233259" y="644045"/>
                  <a:pt x="181906" y="454215"/>
                  <a:pt x="214045" y="214045"/>
                </a:cubicBezTo>
                <a:close/>
                <a:moveTo>
                  <a:pt x="0" y="0"/>
                </a:moveTo>
                <a:cubicBezTo>
                  <a:pt x="69898" y="84498"/>
                  <a:pt x="120128" y="126454"/>
                  <a:pt x="214045" y="214045"/>
                </a:cubicBezTo>
                <a:moveTo>
                  <a:pt x="0" y="1712360"/>
                </a:moveTo>
                <a:cubicBezTo>
                  <a:pt x="60026" y="1641846"/>
                  <a:pt x="124951" y="1600785"/>
                  <a:pt x="214045" y="1498315"/>
                </a:cubicBezTo>
                <a:moveTo>
                  <a:pt x="2999362" y="0"/>
                </a:moveTo>
                <a:cubicBezTo>
                  <a:pt x="2898455" y="95023"/>
                  <a:pt x="2869687" y="133966"/>
                  <a:pt x="2785317" y="214045"/>
                </a:cubicBezTo>
                <a:moveTo>
                  <a:pt x="2999362" y="1712360"/>
                </a:moveTo>
                <a:cubicBezTo>
                  <a:pt x="2892166" y="1619705"/>
                  <a:pt x="2835857" y="1553421"/>
                  <a:pt x="2785317" y="1498315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0" i="0" dirty="0">
                <a:solidFill>
                  <a:schemeClr val="tx1"/>
                </a:solidFill>
                <a:effectLst/>
              </a:rPr>
              <a:t>Dekolonizacija u Africi i Aziji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678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3EA8FF5A-7624-4938-8368-CD431DF73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6" y="1529293"/>
            <a:ext cx="6842366" cy="401366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67620DF-98C4-491E-9A18-80BDA836B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840" y="4298622"/>
            <a:ext cx="1809160" cy="2559377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7107811" y="1302055"/>
            <a:ext cx="4816980" cy="3298225"/>
          </a:xfrm>
          <a:custGeom>
            <a:avLst/>
            <a:gdLst>
              <a:gd name="connsiteX0" fmla="*/ 3787399 w 4816980"/>
              <a:gd name="connsiteY0" fmla="*/ 3555981 h 3298225"/>
              <a:gd name="connsiteX1" fmla="*/ 3409136 w 4816980"/>
              <a:gd name="connsiteY1" fmla="*/ 3394556 h 3298225"/>
              <a:gd name="connsiteX2" fmla="*/ 3045706 w 4816980"/>
              <a:gd name="connsiteY2" fmla="*/ 3239461 h 3298225"/>
              <a:gd name="connsiteX3" fmla="*/ 518277 w 4816980"/>
              <a:gd name="connsiteY3" fmla="*/ 2671123 h 3298225"/>
              <a:gd name="connsiteX4" fmla="*/ 1368383 w 4816980"/>
              <a:gd name="connsiteY4" fmla="*/ 161702 h 3298225"/>
              <a:gd name="connsiteX5" fmla="*/ 3881649 w 4816980"/>
              <a:gd name="connsiteY5" fmla="*/ 344456 h 3298225"/>
              <a:gd name="connsiteX6" fmla="*/ 3869392 w 4816980"/>
              <a:gd name="connsiteY6" fmla="*/ 2960215 h 3298225"/>
              <a:gd name="connsiteX7" fmla="*/ 3787399 w 4816980"/>
              <a:gd name="connsiteY7" fmla="*/ 3555981 h 329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6980" h="3298225" fill="none" extrusionOk="0">
                <a:moveTo>
                  <a:pt x="3787399" y="3555981"/>
                </a:moveTo>
                <a:cubicBezTo>
                  <a:pt x="3643676" y="3488413"/>
                  <a:pt x="3488780" y="3419211"/>
                  <a:pt x="3409136" y="3394556"/>
                </a:cubicBezTo>
                <a:cubicBezTo>
                  <a:pt x="3329492" y="3369901"/>
                  <a:pt x="3153177" y="3292394"/>
                  <a:pt x="3045706" y="3239461"/>
                </a:cubicBezTo>
                <a:cubicBezTo>
                  <a:pt x="2243375" y="3395224"/>
                  <a:pt x="1098309" y="3174173"/>
                  <a:pt x="518277" y="2671123"/>
                </a:cubicBezTo>
                <a:cubicBezTo>
                  <a:pt x="-473764" y="2074931"/>
                  <a:pt x="-123316" y="624164"/>
                  <a:pt x="1368383" y="161702"/>
                </a:cubicBezTo>
                <a:cubicBezTo>
                  <a:pt x="2266328" y="-246490"/>
                  <a:pt x="3166073" y="-9738"/>
                  <a:pt x="3881649" y="344456"/>
                </a:cubicBezTo>
                <a:cubicBezTo>
                  <a:pt x="4970824" y="1059428"/>
                  <a:pt x="4880258" y="2220385"/>
                  <a:pt x="3869392" y="2960215"/>
                </a:cubicBezTo>
                <a:cubicBezTo>
                  <a:pt x="3848003" y="3085007"/>
                  <a:pt x="3832689" y="3298440"/>
                  <a:pt x="3787399" y="3555981"/>
                </a:cubicBezTo>
                <a:close/>
              </a:path>
              <a:path w="4816980" h="3298225" stroke="0" extrusionOk="0">
                <a:moveTo>
                  <a:pt x="3787399" y="3555981"/>
                </a:moveTo>
                <a:cubicBezTo>
                  <a:pt x="3674051" y="3498676"/>
                  <a:pt x="3514882" y="3459358"/>
                  <a:pt x="3438803" y="3407217"/>
                </a:cubicBezTo>
                <a:cubicBezTo>
                  <a:pt x="3362724" y="3355076"/>
                  <a:pt x="3160957" y="3309717"/>
                  <a:pt x="3045706" y="3239461"/>
                </a:cubicBezTo>
                <a:cubicBezTo>
                  <a:pt x="2087657" y="3281143"/>
                  <a:pt x="1090639" y="3237877"/>
                  <a:pt x="518277" y="2671123"/>
                </a:cubicBezTo>
                <a:cubicBezTo>
                  <a:pt x="-586972" y="1684834"/>
                  <a:pt x="-128309" y="663759"/>
                  <a:pt x="1368383" y="161702"/>
                </a:cubicBezTo>
                <a:cubicBezTo>
                  <a:pt x="2154728" y="-103447"/>
                  <a:pt x="3095404" y="-88445"/>
                  <a:pt x="3881649" y="344456"/>
                </a:cubicBezTo>
                <a:cubicBezTo>
                  <a:pt x="5302036" y="1206501"/>
                  <a:pt x="4903546" y="2229176"/>
                  <a:pt x="3869392" y="2960215"/>
                </a:cubicBezTo>
                <a:cubicBezTo>
                  <a:pt x="3830406" y="3083573"/>
                  <a:pt x="3843095" y="3276408"/>
                  <a:pt x="3787399" y="3555981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8626"/>
                      <a:gd name="adj2" fmla="val 578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Primjer </a:t>
            </a:r>
            <a:r>
              <a:rPr lang="hr-HR" sz="24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Indije</a:t>
            </a:r>
          </a:p>
          <a:p>
            <a:pPr algn="ctr">
              <a:lnSpc>
                <a:spcPct val="115000"/>
              </a:lnSpc>
            </a:pPr>
            <a:r>
              <a:rPr lang="hr-HR" sz="24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(U/151), a zatim u radnoj bilježnici (RB/str. 113) riješi zadatak 6. na način da ispravljen tekst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prepišeš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bilježnicu.</a:t>
            </a:r>
          </a:p>
        </p:txBody>
      </p:sp>
    </p:spTree>
    <p:extLst>
      <p:ext uri="{BB962C8B-B14F-4D97-AF65-F5344CB8AC3E}">
        <p14:creationId xmlns:p14="http://schemas.microsoft.com/office/powerpoint/2010/main" xmlns="" val="349591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04910919"/>
              </p:ext>
            </p:extLst>
          </p:nvPr>
        </p:nvGraphicFramePr>
        <p:xfrm>
          <a:off x="273376" y="2316686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slov 3">
            <a:extLst>
              <a:ext uri="{FF2B5EF4-FFF2-40B4-BE49-F238E27FC236}">
                <a16:creationId xmlns:a16="http://schemas.microsoft.com/office/drawing/2014/main" xmlns="" id="{B990232E-ADE6-49FC-BA3A-66D87B90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/>
              <a:t>Primjer Indije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336420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8B48C73-260E-49D0-9B18-824C0CCA8A64}"/>
              </a:ext>
            </a:extLst>
          </p:cNvPr>
          <p:cNvSpPr/>
          <p:nvPr/>
        </p:nvSpPr>
        <p:spPr>
          <a:xfrm>
            <a:off x="576000" y="1575881"/>
            <a:ext cx="5520000" cy="4915505"/>
          </a:xfrm>
          <a:custGeom>
            <a:avLst/>
            <a:gdLst>
              <a:gd name="connsiteX0" fmla="*/ 5520000 w 5520000"/>
              <a:gd name="connsiteY0" fmla="*/ 179023 h 4915505"/>
              <a:gd name="connsiteX1" fmla="*/ 5340977 w 5520000"/>
              <a:gd name="connsiteY1" fmla="*/ 358046 h 4915505"/>
              <a:gd name="connsiteX2" fmla="*/ 5340977 w 5520000"/>
              <a:gd name="connsiteY2" fmla="*/ 179023 h 4915505"/>
              <a:gd name="connsiteX3" fmla="*/ 5251466 w 5520000"/>
              <a:gd name="connsiteY3" fmla="*/ 268534 h 4915505"/>
              <a:gd name="connsiteX4" fmla="*/ 5161955 w 5520000"/>
              <a:gd name="connsiteY4" fmla="*/ 179023 h 4915505"/>
              <a:gd name="connsiteX5" fmla="*/ 5161955 w 5520000"/>
              <a:gd name="connsiteY5" fmla="*/ 358045 h 4915505"/>
              <a:gd name="connsiteX6" fmla="*/ 4489259 w 5520000"/>
              <a:gd name="connsiteY6" fmla="*/ 358045 h 4915505"/>
              <a:gd name="connsiteX7" fmla="*/ 3966051 w 5520000"/>
              <a:gd name="connsiteY7" fmla="*/ 358045 h 4915505"/>
              <a:gd name="connsiteX8" fmla="*/ 3293356 w 5520000"/>
              <a:gd name="connsiteY8" fmla="*/ 358045 h 4915505"/>
              <a:gd name="connsiteX9" fmla="*/ 2670489 w 5520000"/>
              <a:gd name="connsiteY9" fmla="*/ 358045 h 4915505"/>
              <a:gd name="connsiteX10" fmla="*/ 2047623 w 5520000"/>
              <a:gd name="connsiteY10" fmla="*/ 358045 h 4915505"/>
              <a:gd name="connsiteX11" fmla="*/ 1325097 w 5520000"/>
              <a:gd name="connsiteY11" fmla="*/ 358045 h 4915505"/>
              <a:gd name="connsiteX12" fmla="*/ 801890 w 5520000"/>
              <a:gd name="connsiteY12" fmla="*/ 358045 h 4915505"/>
              <a:gd name="connsiteX13" fmla="*/ 179023 w 5520000"/>
              <a:gd name="connsiteY13" fmla="*/ 358045 h 4915505"/>
              <a:gd name="connsiteX14" fmla="*/ 0 w 5520000"/>
              <a:gd name="connsiteY14" fmla="*/ 537068 h 4915505"/>
              <a:gd name="connsiteX15" fmla="*/ 0 w 5520000"/>
              <a:gd name="connsiteY15" fmla="*/ 1236970 h 4915505"/>
              <a:gd name="connsiteX16" fmla="*/ 0 w 5520000"/>
              <a:gd name="connsiteY16" fmla="*/ 1978867 h 4915505"/>
              <a:gd name="connsiteX17" fmla="*/ 0 w 5520000"/>
              <a:gd name="connsiteY17" fmla="*/ 2678769 h 4915505"/>
              <a:gd name="connsiteX18" fmla="*/ 0 w 5520000"/>
              <a:gd name="connsiteY18" fmla="*/ 3336677 h 4915505"/>
              <a:gd name="connsiteX19" fmla="*/ 0 w 5520000"/>
              <a:gd name="connsiteY19" fmla="*/ 3910597 h 4915505"/>
              <a:gd name="connsiteX20" fmla="*/ 0 w 5520000"/>
              <a:gd name="connsiteY20" fmla="*/ 4736482 h 4915505"/>
              <a:gd name="connsiteX21" fmla="*/ 179023 w 5520000"/>
              <a:gd name="connsiteY21" fmla="*/ 4915505 h 4915505"/>
              <a:gd name="connsiteX22" fmla="*/ 358046 w 5520000"/>
              <a:gd name="connsiteY22" fmla="*/ 4736482 h 4915505"/>
              <a:gd name="connsiteX23" fmla="*/ 358045 w 5520000"/>
              <a:gd name="connsiteY23" fmla="*/ 4557460 h 4915505"/>
              <a:gd name="connsiteX24" fmla="*/ 831424 w 5520000"/>
              <a:gd name="connsiteY24" fmla="*/ 4557460 h 4915505"/>
              <a:gd name="connsiteX25" fmla="*/ 1404461 w 5520000"/>
              <a:gd name="connsiteY25" fmla="*/ 4557460 h 4915505"/>
              <a:gd name="connsiteX26" fmla="*/ 1877839 w 5520000"/>
              <a:gd name="connsiteY26" fmla="*/ 4557460 h 4915505"/>
              <a:gd name="connsiteX27" fmla="*/ 2600364 w 5520000"/>
              <a:gd name="connsiteY27" fmla="*/ 4557460 h 4915505"/>
              <a:gd name="connsiteX28" fmla="*/ 3223231 w 5520000"/>
              <a:gd name="connsiteY28" fmla="*/ 4557460 h 4915505"/>
              <a:gd name="connsiteX29" fmla="*/ 3945756 w 5520000"/>
              <a:gd name="connsiteY29" fmla="*/ 4557460 h 4915505"/>
              <a:gd name="connsiteX30" fmla="*/ 4618452 w 5520000"/>
              <a:gd name="connsiteY30" fmla="*/ 4557460 h 4915505"/>
              <a:gd name="connsiteX31" fmla="*/ 5340977 w 5520000"/>
              <a:gd name="connsiteY31" fmla="*/ 4557460 h 4915505"/>
              <a:gd name="connsiteX32" fmla="*/ 5520000 w 5520000"/>
              <a:gd name="connsiteY32" fmla="*/ 4378437 h 4915505"/>
              <a:gd name="connsiteX33" fmla="*/ 5520000 w 5520000"/>
              <a:gd name="connsiteY33" fmla="*/ 3804517 h 4915505"/>
              <a:gd name="connsiteX34" fmla="*/ 5520000 w 5520000"/>
              <a:gd name="connsiteY34" fmla="*/ 3188603 h 4915505"/>
              <a:gd name="connsiteX35" fmla="*/ 5520000 w 5520000"/>
              <a:gd name="connsiteY35" fmla="*/ 2614683 h 4915505"/>
              <a:gd name="connsiteX36" fmla="*/ 5520000 w 5520000"/>
              <a:gd name="connsiteY36" fmla="*/ 1872787 h 4915505"/>
              <a:gd name="connsiteX37" fmla="*/ 5520000 w 5520000"/>
              <a:gd name="connsiteY37" fmla="*/ 1214878 h 4915505"/>
              <a:gd name="connsiteX38" fmla="*/ 5520000 w 5520000"/>
              <a:gd name="connsiteY38" fmla="*/ 179023 h 4915505"/>
              <a:gd name="connsiteX39" fmla="*/ 179023 w 5520000"/>
              <a:gd name="connsiteY39" fmla="*/ 716091 h 4915505"/>
              <a:gd name="connsiteX40" fmla="*/ 358046 w 5520000"/>
              <a:gd name="connsiteY40" fmla="*/ 537068 h 4915505"/>
              <a:gd name="connsiteX41" fmla="*/ 268535 w 5520000"/>
              <a:gd name="connsiteY41" fmla="*/ 447557 h 4915505"/>
              <a:gd name="connsiteX42" fmla="*/ 179024 w 5520000"/>
              <a:gd name="connsiteY42" fmla="*/ 537068 h 4915505"/>
              <a:gd name="connsiteX43" fmla="*/ 179023 w 5520000"/>
              <a:gd name="connsiteY43" fmla="*/ 716091 h 4915505"/>
              <a:gd name="connsiteX0" fmla="*/ 179023 w 5520000"/>
              <a:gd name="connsiteY0" fmla="*/ 716091 h 4915505"/>
              <a:gd name="connsiteX1" fmla="*/ 358046 w 5520000"/>
              <a:gd name="connsiteY1" fmla="*/ 537068 h 4915505"/>
              <a:gd name="connsiteX2" fmla="*/ 268535 w 5520000"/>
              <a:gd name="connsiteY2" fmla="*/ 447557 h 4915505"/>
              <a:gd name="connsiteX3" fmla="*/ 179024 w 5520000"/>
              <a:gd name="connsiteY3" fmla="*/ 537068 h 4915505"/>
              <a:gd name="connsiteX4" fmla="*/ 179023 w 5520000"/>
              <a:gd name="connsiteY4" fmla="*/ 716091 h 4915505"/>
              <a:gd name="connsiteX5" fmla="*/ 5340977 w 5520000"/>
              <a:gd name="connsiteY5" fmla="*/ 358045 h 4915505"/>
              <a:gd name="connsiteX6" fmla="*/ 5520000 w 5520000"/>
              <a:gd name="connsiteY6" fmla="*/ 179022 h 4915505"/>
              <a:gd name="connsiteX7" fmla="*/ 5340977 w 5520000"/>
              <a:gd name="connsiteY7" fmla="*/ -1 h 4915505"/>
              <a:gd name="connsiteX8" fmla="*/ 5161954 w 5520000"/>
              <a:gd name="connsiteY8" fmla="*/ 179022 h 4915505"/>
              <a:gd name="connsiteX9" fmla="*/ 5251465 w 5520000"/>
              <a:gd name="connsiteY9" fmla="*/ 268533 h 4915505"/>
              <a:gd name="connsiteX10" fmla="*/ 5340976 w 5520000"/>
              <a:gd name="connsiteY10" fmla="*/ 179022 h 4915505"/>
              <a:gd name="connsiteX11" fmla="*/ 5340977 w 5520000"/>
              <a:gd name="connsiteY11" fmla="*/ 358045 h 4915505"/>
              <a:gd name="connsiteX0" fmla="*/ 0 w 5520000"/>
              <a:gd name="connsiteY0" fmla="*/ 537068 h 4915505"/>
              <a:gd name="connsiteX1" fmla="*/ 179023 w 5520000"/>
              <a:gd name="connsiteY1" fmla="*/ 358045 h 4915505"/>
              <a:gd name="connsiteX2" fmla="*/ 901548 w 5520000"/>
              <a:gd name="connsiteY2" fmla="*/ 358045 h 4915505"/>
              <a:gd name="connsiteX3" fmla="*/ 1374927 w 5520000"/>
              <a:gd name="connsiteY3" fmla="*/ 358045 h 4915505"/>
              <a:gd name="connsiteX4" fmla="*/ 2047623 w 5520000"/>
              <a:gd name="connsiteY4" fmla="*/ 358045 h 4915505"/>
              <a:gd name="connsiteX5" fmla="*/ 2521001 w 5520000"/>
              <a:gd name="connsiteY5" fmla="*/ 358045 h 4915505"/>
              <a:gd name="connsiteX6" fmla="*/ 3044209 w 5520000"/>
              <a:gd name="connsiteY6" fmla="*/ 358045 h 4915505"/>
              <a:gd name="connsiteX7" fmla="*/ 3667075 w 5520000"/>
              <a:gd name="connsiteY7" fmla="*/ 358045 h 4915505"/>
              <a:gd name="connsiteX8" fmla="*/ 4140454 w 5520000"/>
              <a:gd name="connsiteY8" fmla="*/ 358045 h 4915505"/>
              <a:gd name="connsiteX9" fmla="*/ 5161955 w 5520000"/>
              <a:gd name="connsiteY9" fmla="*/ 358045 h 4915505"/>
              <a:gd name="connsiteX10" fmla="*/ 5161955 w 5520000"/>
              <a:gd name="connsiteY10" fmla="*/ 179023 h 4915505"/>
              <a:gd name="connsiteX11" fmla="*/ 5340978 w 5520000"/>
              <a:gd name="connsiteY11" fmla="*/ 0 h 4915505"/>
              <a:gd name="connsiteX12" fmla="*/ 5520001 w 5520000"/>
              <a:gd name="connsiteY12" fmla="*/ 179023 h 4915505"/>
              <a:gd name="connsiteX13" fmla="*/ 5520000 w 5520000"/>
              <a:gd name="connsiteY13" fmla="*/ 4378437 h 4915505"/>
              <a:gd name="connsiteX14" fmla="*/ 5340977 w 5520000"/>
              <a:gd name="connsiteY14" fmla="*/ 4557460 h 4915505"/>
              <a:gd name="connsiteX15" fmla="*/ 4718111 w 5520000"/>
              <a:gd name="connsiteY15" fmla="*/ 4557460 h 4915505"/>
              <a:gd name="connsiteX16" fmla="*/ 3995585 w 5520000"/>
              <a:gd name="connsiteY16" fmla="*/ 4557460 h 4915505"/>
              <a:gd name="connsiteX17" fmla="*/ 3372719 w 5520000"/>
              <a:gd name="connsiteY17" fmla="*/ 4557460 h 4915505"/>
              <a:gd name="connsiteX18" fmla="*/ 2749852 w 5520000"/>
              <a:gd name="connsiteY18" fmla="*/ 4557460 h 4915505"/>
              <a:gd name="connsiteX19" fmla="*/ 2027327 w 5520000"/>
              <a:gd name="connsiteY19" fmla="*/ 4557460 h 4915505"/>
              <a:gd name="connsiteX20" fmla="*/ 1504119 w 5520000"/>
              <a:gd name="connsiteY20" fmla="*/ 4557460 h 4915505"/>
              <a:gd name="connsiteX21" fmla="*/ 1030741 w 5520000"/>
              <a:gd name="connsiteY21" fmla="*/ 4557460 h 4915505"/>
              <a:gd name="connsiteX22" fmla="*/ 358045 w 5520000"/>
              <a:gd name="connsiteY22" fmla="*/ 4557460 h 4915505"/>
              <a:gd name="connsiteX23" fmla="*/ 358045 w 5520000"/>
              <a:gd name="connsiteY23" fmla="*/ 4736482 h 4915505"/>
              <a:gd name="connsiteX24" fmla="*/ 179022 w 5520000"/>
              <a:gd name="connsiteY24" fmla="*/ 4915505 h 4915505"/>
              <a:gd name="connsiteX25" fmla="*/ -1 w 5520000"/>
              <a:gd name="connsiteY25" fmla="*/ 4736482 h 4915505"/>
              <a:gd name="connsiteX26" fmla="*/ 0 w 5520000"/>
              <a:gd name="connsiteY26" fmla="*/ 537068 h 4915505"/>
              <a:gd name="connsiteX27" fmla="*/ 5161955 w 5520000"/>
              <a:gd name="connsiteY27" fmla="*/ 358045 h 4915505"/>
              <a:gd name="connsiteX28" fmla="*/ 5340977 w 5520000"/>
              <a:gd name="connsiteY28" fmla="*/ 358045 h 4915505"/>
              <a:gd name="connsiteX29" fmla="*/ 5520000 w 5520000"/>
              <a:gd name="connsiteY29" fmla="*/ 179022 h 4915505"/>
              <a:gd name="connsiteX30" fmla="*/ 5340977 w 5520000"/>
              <a:gd name="connsiteY30" fmla="*/ 358045 h 4915505"/>
              <a:gd name="connsiteX31" fmla="*/ 5340977 w 5520000"/>
              <a:gd name="connsiteY31" fmla="*/ 179023 h 4915505"/>
              <a:gd name="connsiteX32" fmla="*/ 5251466 w 5520000"/>
              <a:gd name="connsiteY32" fmla="*/ 268534 h 4915505"/>
              <a:gd name="connsiteX33" fmla="*/ 5161955 w 5520000"/>
              <a:gd name="connsiteY33" fmla="*/ 179023 h 4915505"/>
              <a:gd name="connsiteX34" fmla="*/ 179023 w 5520000"/>
              <a:gd name="connsiteY34" fmla="*/ 716091 h 4915505"/>
              <a:gd name="connsiteX35" fmla="*/ 179023 w 5520000"/>
              <a:gd name="connsiteY35" fmla="*/ 537068 h 4915505"/>
              <a:gd name="connsiteX36" fmla="*/ 268534 w 5520000"/>
              <a:gd name="connsiteY36" fmla="*/ 447557 h 4915505"/>
              <a:gd name="connsiteX37" fmla="*/ 358045 w 5520000"/>
              <a:gd name="connsiteY37" fmla="*/ 537068 h 4915505"/>
              <a:gd name="connsiteX38" fmla="*/ 179022 w 5520000"/>
              <a:gd name="connsiteY38" fmla="*/ 716091 h 4915505"/>
              <a:gd name="connsiteX39" fmla="*/ -1 w 5520000"/>
              <a:gd name="connsiteY39" fmla="*/ 537068 h 4915505"/>
              <a:gd name="connsiteX40" fmla="*/ 358045 w 5520000"/>
              <a:gd name="connsiteY40" fmla="*/ 537068 h 4915505"/>
              <a:gd name="connsiteX41" fmla="*/ 358045 w 5520000"/>
              <a:gd name="connsiteY41" fmla="*/ 1086522 h 4915505"/>
              <a:gd name="connsiteX42" fmla="*/ 358045 w 5520000"/>
              <a:gd name="connsiteY42" fmla="*/ 1635975 h 4915505"/>
              <a:gd name="connsiteX43" fmla="*/ 358045 w 5520000"/>
              <a:gd name="connsiteY43" fmla="*/ 2265837 h 4915505"/>
              <a:gd name="connsiteX44" fmla="*/ 358045 w 5520000"/>
              <a:gd name="connsiteY44" fmla="*/ 2855494 h 4915505"/>
              <a:gd name="connsiteX45" fmla="*/ 358045 w 5520000"/>
              <a:gd name="connsiteY45" fmla="*/ 3525559 h 4915505"/>
              <a:gd name="connsiteX46" fmla="*/ 358045 w 5520000"/>
              <a:gd name="connsiteY46" fmla="*/ 4557460 h 491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520000" h="4915505" stroke="0" extrusionOk="0">
                <a:moveTo>
                  <a:pt x="5520000" y="179023"/>
                </a:moveTo>
                <a:cubicBezTo>
                  <a:pt x="5501109" y="265800"/>
                  <a:pt x="5440530" y="348403"/>
                  <a:pt x="5340977" y="358046"/>
                </a:cubicBezTo>
                <a:cubicBezTo>
                  <a:pt x="5348435" y="274439"/>
                  <a:pt x="5344128" y="245445"/>
                  <a:pt x="5340977" y="179023"/>
                </a:cubicBezTo>
                <a:cubicBezTo>
                  <a:pt x="5335379" y="221581"/>
                  <a:pt x="5311417" y="271383"/>
                  <a:pt x="5251466" y="268534"/>
                </a:cubicBezTo>
                <a:cubicBezTo>
                  <a:pt x="5197372" y="261203"/>
                  <a:pt x="5156456" y="221556"/>
                  <a:pt x="5161955" y="179023"/>
                </a:cubicBezTo>
                <a:cubicBezTo>
                  <a:pt x="5156843" y="221960"/>
                  <a:pt x="5169665" y="304544"/>
                  <a:pt x="5161955" y="358045"/>
                </a:cubicBezTo>
                <a:cubicBezTo>
                  <a:pt x="4896923" y="380047"/>
                  <a:pt x="4808798" y="335908"/>
                  <a:pt x="4489259" y="358045"/>
                </a:cubicBezTo>
                <a:cubicBezTo>
                  <a:pt x="4169720" y="380182"/>
                  <a:pt x="4214093" y="379553"/>
                  <a:pt x="3966051" y="358045"/>
                </a:cubicBezTo>
                <a:cubicBezTo>
                  <a:pt x="3718009" y="336537"/>
                  <a:pt x="3619308" y="350639"/>
                  <a:pt x="3293356" y="358045"/>
                </a:cubicBezTo>
                <a:cubicBezTo>
                  <a:pt x="2967404" y="365451"/>
                  <a:pt x="2904501" y="387700"/>
                  <a:pt x="2670489" y="358045"/>
                </a:cubicBezTo>
                <a:cubicBezTo>
                  <a:pt x="2436477" y="328390"/>
                  <a:pt x="2202691" y="340156"/>
                  <a:pt x="2047623" y="358045"/>
                </a:cubicBezTo>
                <a:cubicBezTo>
                  <a:pt x="1892555" y="375934"/>
                  <a:pt x="1677349" y="326790"/>
                  <a:pt x="1325097" y="358045"/>
                </a:cubicBezTo>
                <a:cubicBezTo>
                  <a:pt x="972845" y="389300"/>
                  <a:pt x="1041422" y="348328"/>
                  <a:pt x="801890" y="358045"/>
                </a:cubicBezTo>
                <a:cubicBezTo>
                  <a:pt x="562358" y="367762"/>
                  <a:pt x="481490" y="360351"/>
                  <a:pt x="179023" y="358045"/>
                </a:cubicBezTo>
                <a:cubicBezTo>
                  <a:pt x="76587" y="358616"/>
                  <a:pt x="-4998" y="422600"/>
                  <a:pt x="0" y="537068"/>
                </a:cubicBezTo>
                <a:cubicBezTo>
                  <a:pt x="26747" y="747776"/>
                  <a:pt x="-2004" y="929218"/>
                  <a:pt x="0" y="1236970"/>
                </a:cubicBezTo>
                <a:cubicBezTo>
                  <a:pt x="2004" y="1544722"/>
                  <a:pt x="15535" y="1625338"/>
                  <a:pt x="0" y="1978867"/>
                </a:cubicBezTo>
                <a:cubicBezTo>
                  <a:pt x="-15535" y="2332396"/>
                  <a:pt x="13537" y="2357619"/>
                  <a:pt x="0" y="2678769"/>
                </a:cubicBezTo>
                <a:cubicBezTo>
                  <a:pt x="-13537" y="2999919"/>
                  <a:pt x="-23504" y="3045795"/>
                  <a:pt x="0" y="3336677"/>
                </a:cubicBezTo>
                <a:cubicBezTo>
                  <a:pt x="23504" y="3627559"/>
                  <a:pt x="-21732" y="3701500"/>
                  <a:pt x="0" y="3910597"/>
                </a:cubicBezTo>
                <a:cubicBezTo>
                  <a:pt x="21732" y="4119694"/>
                  <a:pt x="-8649" y="4373198"/>
                  <a:pt x="0" y="4736482"/>
                </a:cubicBezTo>
                <a:cubicBezTo>
                  <a:pt x="-18604" y="4838296"/>
                  <a:pt x="97704" y="4916043"/>
                  <a:pt x="179023" y="4915505"/>
                </a:cubicBezTo>
                <a:cubicBezTo>
                  <a:pt x="266395" y="4916099"/>
                  <a:pt x="349542" y="4852923"/>
                  <a:pt x="358046" y="4736482"/>
                </a:cubicBezTo>
                <a:cubicBezTo>
                  <a:pt x="348472" y="4672485"/>
                  <a:pt x="360658" y="4619083"/>
                  <a:pt x="358045" y="4557460"/>
                </a:cubicBezTo>
                <a:cubicBezTo>
                  <a:pt x="509823" y="4561537"/>
                  <a:pt x="615579" y="4538141"/>
                  <a:pt x="831424" y="4557460"/>
                </a:cubicBezTo>
                <a:cubicBezTo>
                  <a:pt x="1047269" y="4576779"/>
                  <a:pt x="1144370" y="4529674"/>
                  <a:pt x="1404461" y="4557460"/>
                </a:cubicBezTo>
                <a:cubicBezTo>
                  <a:pt x="1664552" y="4585246"/>
                  <a:pt x="1760532" y="4557130"/>
                  <a:pt x="1877839" y="4557460"/>
                </a:cubicBezTo>
                <a:cubicBezTo>
                  <a:pt x="1995146" y="4557790"/>
                  <a:pt x="2404189" y="4587976"/>
                  <a:pt x="2600364" y="4557460"/>
                </a:cubicBezTo>
                <a:cubicBezTo>
                  <a:pt x="2796540" y="4526944"/>
                  <a:pt x="3053983" y="4552516"/>
                  <a:pt x="3223231" y="4557460"/>
                </a:cubicBezTo>
                <a:cubicBezTo>
                  <a:pt x="3392479" y="4562404"/>
                  <a:pt x="3716044" y="4549974"/>
                  <a:pt x="3945756" y="4557460"/>
                </a:cubicBezTo>
                <a:cubicBezTo>
                  <a:pt x="4175468" y="4564946"/>
                  <a:pt x="4373034" y="4566528"/>
                  <a:pt x="4618452" y="4557460"/>
                </a:cubicBezTo>
                <a:cubicBezTo>
                  <a:pt x="4863870" y="4548392"/>
                  <a:pt x="4997993" y="4589483"/>
                  <a:pt x="5340977" y="4557460"/>
                </a:cubicBezTo>
                <a:cubicBezTo>
                  <a:pt x="5432808" y="4552236"/>
                  <a:pt x="5508041" y="4472099"/>
                  <a:pt x="5520000" y="4378437"/>
                </a:cubicBezTo>
                <a:cubicBezTo>
                  <a:pt x="5508089" y="4161971"/>
                  <a:pt x="5503722" y="4079762"/>
                  <a:pt x="5520000" y="3804517"/>
                </a:cubicBezTo>
                <a:cubicBezTo>
                  <a:pt x="5536278" y="3529272"/>
                  <a:pt x="5544310" y="3438723"/>
                  <a:pt x="5520000" y="3188603"/>
                </a:cubicBezTo>
                <a:cubicBezTo>
                  <a:pt x="5495690" y="2938483"/>
                  <a:pt x="5528866" y="2806843"/>
                  <a:pt x="5520000" y="2614683"/>
                </a:cubicBezTo>
                <a:cubicBezTo>
                  <a:pt x="5511134" y="2422523"/>
                  <a:pt x="5533139" y="2137904"/>
                  <a:pt x="5520000" y="1872787"/>
                </a:cubicBezTo>
                <a:cubicBezTo>
                  <a:pt x="5506861" y="1607670"/>
                  <a:pt x="5513747" y="1354817"/>
                  <a:pt x="5520000" y="1214878"/>
                </a:cubicBezTo>
                <a:cubicBezTo>
                  <a:pt x="5526253" y="1074939"/>
                  <a:pt x="5487640" y="634993"/>
                  <a:pt x="5520000" y="179023"/>
                </a:cubicBezTo>
                <a:close/>
                <a:moveTo>
                  <a:pt x="179023" y="716091"/>
                </a:moveTo>
                <a:cubicBezTo>
                  <a:pt x="271081" y="721916"/>
                  <a:pt x="351068" y="642707"/>
                  <a:pt x="358046" y="537068"/>
                </a:cubicBezTo>
                <a:cubicBezTo>
                  <a:pt x="356975" y="492597"/>
                  <a:pt x="316814" y="447386"/>
                  <a:pt x="268535" y="447557"/>
                </a:cubicBezTo>
                <a:cubicBezTo>
                  <a:pt x="211838" y="449176"/>
                  <a:pt x="182692" y="492182"/>
                  <a:pt x="179024" y="537068"/>
                </a:cubicBezTo>
                <a:cubicBezTo>
                  <a:pt x="179042" y="588086"/>
                  <a:pt x="180297" y="665149"/>
                  <a:pt x="179023" y="716091"/>
                </a:cubicBezTo>
                <a:close/>
              </a:path>
              <a:path w="5520000" h="4915505" fill="darkenLess" stroke="0" extrusionOk="0">
                <a:moveTo>
                  <a:pt x="179023" y="716091"/>
                </a:moveTo>
                <a:cubicBezTo>
                  <a:pt x="288988" y="726403"/>
                  <a:pt x="356483" y="633008"/>
                  <a:pt x="358046" y="537068"/>
                </a:cubicBezTo>
                <a:cubicBezTo>
                  <a:pt x="355273" y="488176"/>
                  <a:pt x="318909" y="449853"/>
                  <a:pt x="268535" y="447557"/>
                </a:cubicBezTo>
                <a:cubicBezTo>
                  <a:pt x="226224" y="444646"/>
                  <a:pt x="186806" y="478149"/>
                  <a:pt x="179024" y="537068"/>
                </a:cubicBezTo>
                <a:cubicBezTo>
                  <a:pt x="182399" y="594821"/>
                  <a:pt x="178594" y="646570"/>
                  <a:pt x="179023" y="716091"/>
                </a:cubicBezTo>
                <a:close/>
                <a:moveTo>
                  <a:pt x="5340977" y="358045"/>
                </a:moveTo>
                <a:cubicBezTo>
                  <a:pt x="5428967" y="350484"/>
                  <a:pt x="5520831" y="262804"/>
                  <a:pt x="5520000" y="179022"/>
                </a:cubicBezTo>
                <a:cubicBezTo>
                  <a:pt x="5517639" y="76642"/>
                  <a:pt x="5443457" y="-2148"/>
                  <a:pt x="5340977" y="-1"/>
                </a:cubicBezTo>
                <a:cubicBezTo>
                  <a:pt x="5251967" y="-18072"/>
                  <a:pt x="5146519" y="64779"/>
                  <a:pt x="5161954" y="179022"/>
                </a:cubicBezTo>
                <a:cubicBezTo>
                  <a:pt x="5160693" y="222658"/>
                  <a:pt x="5211097" y="270735"/>
                  <a:pt x="5251465" y="268533"/>
                </a:cubicBezTo>
                <a:cubicBezTo>
                  <a:pt x="5303927" y="270193"/>
                  <a:pt x="5348390" y="228413"/>
                  <a:pt x="5340976" y="179022"/>
                </a:cubicBezTo>
                <a:cubicBezTo>
                  <a:pt x="5347376" y="250372"/>
                  <a:pt x="5350162" y="290404"/>
                  <a:pt x="5340977" y="358045"/>
                </a:cubicBezTo>
                <a:close/>
              </a:path>
              <a:path w="5520000" h="4915505" fill="none" extrusionOk="0">
                <a:moveTo>
                  <a:pt x="0" y="537068"/>
                </a:moveTo>
                <a:cubicBezTo>
                  <a:pt x="-11983" y="420037"/>
                  <a:pt x="83621" y="368914"/>
                  <a:pt x="179023" y="358045"/>
                </a:cubicBezTo>
                <a:cubicBezTo>
                  <a:pt x="531307" y="347993"/>
                  <a:pt x="649876" y="350737"/>
                  <a:pt x="901548" y="358045"/>
                </a:cubicBezTo>
                <a:cubicBezTo>
                  <a:pt x="1153221" y="365353"/>
                  <a:pt x="1146354" y="362307"/>
                  <a:pt x="1374927" y="358045"/>
                </a:cubicBezTo>
                <a:cubicBezTo>
                  <a:pt x="1603500" y="353783"/>
                  <a:pt x="1735653" y="390219"/>
                  <a:pt x="2047623" y="358045"/>
                </a:cubicBezTo>
                <a:cubicBezTo>
                  <a:pt x="2359593" y="325871"/>
                  <a:pt x="2417791" y="359301"/>
                  <a:pt x="2521001" y="358045"/>
                </a:cubicBezTo>
                <a:cubicBezTo>
                  <a:pt x="2624211" y="356789"/>
                  <a:pt x="2863347" y="336665"/>
                  <a:pt x="3044209" y="358045"/>
                </a:cubicBezTo>
                <a:cubicBezTo>
                  <a:pt x="3225071" y="379425"/>
                  <a:pt x="3405370" y="385763"/>
                  <a:pt x="3667075" y="358045"/>
                </a:cubicBezTo>
                <a:cubicBezTo>
                  <a:pt x="3928780" y="330327"/>
                  <a:pt x="4014108" y="378832"/>
                  <a:pt x="4140454" y="358045"/>
                </a:cubicBezTo>
                <a:cubicBezTo>
                  <a:pt x="4266800" y="337258"/>
                  <a:pt x="4795348" y="362779"/>
                  <a:pt x="5161955" y="358045"/>
                </a:cubicBezTo>
                <a:cubicBezTo>
                  <a:pt x="5166171" y="287296"/>
                  <a:pt x="5169008" y="217447"/>
                  <a:pt x="5161955" y="179023"/>
                </a:cubicBezTo>
                <a:cubicBezTo>
                  <a:pt x="5145032" y="95157"/>
                  <a:pt x="5241019" y="-7608"/>
                  <a:pt x="5340978" y="0"/>
                </a:cubicBezTo>
                <a:cubicBezTo>
                  <a:pt x="5443697" y="21258"/>
                  <a:pt x="5502320" y="89477"/>
                  <a:pt x="5520001" y="179023"/>
                </a:cubicBezTo>
                <a:cubicBezTo>
                  <a:pt x="5563062" y="1647228"/>
                  <a:pt x="5785376" y="2961842"/>
                  <a:pt x="5520000" y="4378437"/>
                </a:cubicBezTo>
                <a:cubicBezTo>
                  <a:pt x="5541787" y="4480757"/>
                  <a:pt x="5430898" y="4560332"/>
                  <a:pt x="5340977" y="4557460"/>
                </a:cubicBezTo>
                <a:cubicBezTo>
                  <a:pt x="5051040" y="4542021"/>
                  <a:pt x="4951905" y="4567130"/>
                  <a:pt x="4718111" y="4557460"/>
                </a:cubicBezTo>
                <a:cubicBezTo>
                  <a:pt x="4484317" y="4547790"/>
                  <a:pt x="4308780" y="4537810"/>
                  <a:pt x="3995585" y="4557460"/>
                </a:cubicBezTo>
                <a:cubicBezTo>
                  <a:pt x="3682390" y="4577110"/>
                  <a:pt x="3594460" y="4568461"/>
                  <a:pt x="3372719" y="4557460"/>
                </a:cubicBezTo>
                <a:cubicBezTo>
                  <a:pt x="3150978" y="4546459"/>
                  <a:pt x="2960874" y="4587889"/>
                  <a:pt x="2749852" y="4557460"/>
                </a:cubicBezTo>
                <a:cubicBezTo>
                  <a:pt x="2538830" y="4527031"/>
                  <a:pt x="2231291" y="4577653"/>
                  <a:pt x="2027327" y="4557460"/>
                </a:cubicBezTo>
                <a:cubicBezTo>
                  <a:pt x="1823364" y="4537267"/>
                  <a:pt x="1688859" y="4534958"/>
                  <a:pt x="1504119" y="4557460"/>
                </a:cubicBezTo>
                <a:cubicBezTo>
                  <a:pt x="1319379" y="4579962"/>
                  <a:pt x="1244640" y="4572225"/>
                  <a:pt x="1030741" y="4557460"/>
                </a:cubicBezTo>
                <a:cubicBezTo>
                  <a:pt x="816842" y="4542695"/>
                  <a:pt x="610837" y="4574913"/>
                  <a:pt x="358045" y="4557460"/>
                </a:cubicBezTo>
                <a:cubicBezTo>
                  <a:pt x="361732" y="4645754"/>
                  <a:pt x="356035" y="4688619"/>
                  <a:pt x="358045" y="4736482"/>
                </a:cubicBezTo>
                <a:cubicBezTo>
                  <a:pt x="346033" y="4819421"/>
                  <a:pt x="269043" y="4924164"/>
                  <a:pt x="179022" y="4915505"/>
                </a:cubicBezTo>
                <a:cubicBezTo>
                  <a:pt x="73106" y="4913486"/>
                  <a:pt x="12859" y="4847404"/>
                  <a:pt x="-1" y="4736482"/>
                </a:cubicBezTo>
                <a:cubicBezTo>
                  <a:pt x="287295" y="3323787"/>
                  <a:pt x="291743" y="2017363"/>
                  <a:pt x="0" y="537068"/>
                </a:cubicBezTo>
                <a:close/>
                <a:moveTo>
                  <a:pt x="5161955" y="358045"/>
                </a:moveTo>
                <a:cubicBezTo>
                  <a:pt x="5213357" y="353115"/>
                  <a:pt x="5267215" y="363809"/>
                  <a:pt x="5340977" y="358045"/>
                </a:cubicBezTo>
                <a:cubicBezTo>
                  <a:pt x="5445608" y="347321"/>
                  <a:pt x="5517581" y="278136"/>
                  <a:pt x="5520000" y="179022"/>
                </a:cubicBezTo>
                <a:moveTo>
                  <a:pt x="5340977" y="358045"/>
                </a:moveTo>
                <a:cubicBezTo>
                  <a:pt x="5348480" y="302900"/>
                  <a:pt x="5333105" y="242129"/>
                  <a:pt x="5340977" y="179023"/>
                </a:cubicBezTo>
                <a:cubicBezTo>
                  <a:pt x="5342140" y="221931"/>
                  <a:pt x="5306827" y="268812"/>
                  <a:pt x="5251466" y="268534"/>
                </a:cubicBezTo>
                <a:cubicBezTo>
                  <a:pt x="5198214" y="266525"/>
                  <a:pt x="5168282" y="224079"/>
                  <a:pt x="5161955" y="179023"/>
                </a:cubicBezTo>
                <a:moveTo>
                  <a:pt x="179023" y="716091"/>
                </a:moveTo>
                <a:cubicBezTo>
                  <a:pt x="185102" y="663201"/>
                  <a:pt x="175106" y="611324"/>
                  <a:pt x="179023" y="537068"/>
                </a:cubicBezTo>
                <a:cubicBezTo>
                  <a:pt x="177576" y="478903"/>
                  <a:pt x="215442" y="443539"/>
                  <a:pt x="268534" y="447557"/>
                </a:cubicBezTo>
                <a:cubicBezTo>
                  <a:pt x="312864" y="444363"/>
                  <a:pt x="360335" y="491244"/>
                  <a:pt x="358045" y="537068"/>
                </a:cubicBezTo>
                <a:cubicBezTo>
                  <a:pt x="377252" y="649184"/>
                  <a:pt x="259879" y="706237"/>
                  <a:pt x="179022" y="716091"/>
                </a:cubicBezTo>
                <a:cubicBezTo>
                  <a:pt x="79509" y="728824"/>
                  <a:pt x="5642" y="650029"/>
                  <a:pt x="-1" y="537068"/>
                </a:cubicBezTo>
                <a:moveTo>
                  <a:pt x="358045" y="537068"/>
                </a:moveTo>
                <a:cubicBezTo>
                  <a:pt x="352854" y="739960"/>
                  <a:pt x="347085" y="904609"/>
                  <a:pt x="358045" y="1086522"/>
                </a:cubicBezTo>
                <a:cubicBezTo>
                  <a:pt x="369005" y="1268435"/>
                  <a:pt x="385107" y="1469158"/>
                  <a:pt x="358045" y="1635975"/>
                </a:cubicBezTo>
                <a:cubicBezTo>
                  <a:pt x="330983" y="1802792"/>
                  <a:pt x="330800" y="2129864"/>
                  <a:pt x="358045" y="2265837"/>
                </a:cubicBezTo>
                <a:cubicBezTo>
                  <a:pt x="385290" y="2401810"/>
                  <a:pt x="360826" y="2586703"/>
                  <a:pt x="358045" y="2855494"/>
                </a:cubicBezTo>
                <a:cubicBezTo>
                  <a:pt x="355264" y="3124285"/>
                  <a:pt x="383577" y="3344522"/>
                  <a:pt x="358045" y="3525559"/>
                </a:cubicBezTo>
                <a:cubicBezTo>
                  <a:pt x="332513" y="3706597"/>
                  <a:pt x="367423" y="4177900"/>
                  <a:pt x="358045" y="4557460"/>
                </a:cubicBezTo>
              </a:path>
              <a:path w="5520000" h="4915505" fill="none" stroke="0" extrusionOk="0">
                <a:moveTo>
                  <a:pt x="0" y="537068"/>
                </a:moveTo>
                <a:cubicBezTo>
                  <a:pt x="3274" y="431373"/>
                  <a:pt x="102152" y="358784"/>
                  <a:pt x="179023" y="358045"/>
                </a:cubicBezTo>
                <a:cubicBezTo>
                  <a:pt x="399486" y="354607"/>
                  <a:pt x="535571" y="370812"/>
                  <a:pt x="752060" y="358045"/>
                </a:cubicBezTo>
                <a:cubicBezTo>
                  <a:pt x="968549" y="345278"/>
                  <a:pt x="1179207" y="377654"/>
                  <a:pt x="1424756" y="358045"/>
                </a:cubicBezTo>
                <a:cubicBezTo>
                  <a:pt x="1670305" y="338436"/>
                  <a:pt x="1675621" y="374579"/>
                  <a:pt x="1898135" y="358045"/>
                </a:cubicBezTo>
                <a:cubicBezTo>
                  <a:pt x="2120649" y="341511"/>
                  <a:pt x="2284400" y="369217"/>
                  <a:pt x="2471172" y="358045"/>
                </a:cubicBezTo>
                <a:cubicBezTo>
                  <a:pt x="2657944" y="346873"/>
                  <a:pt x="2900418" y="350361"/>
                  <a:pt x="3143868" y="358045"/>
                </a:cubicBezTo>
                <a:cubicBezTo>
                  <a:pt x="3387318" y="365729"/>
                  <a:pt x="3553846" y="380353"/>
                  <a:pt x="3866393" y="358045"/>
                </a:cubicBezTo>
                <a:cubicBezTo>
                  <a:pt x="4178941" y="335737"/>
                  <a:pt x="4265767" y="357972"/>
                  <a:pt x="4439430" y="358045"/>
                </a:cubicBezTo>
                <a:cubicBezTo>
                  <a:pt x="4613093" y="358118"/>
                  <a:pt x="4991047" y="348030"/>
                  <a:pt x="5161955" y="358045"/>
                </a:cubicBezTo>
                <a:cubicBezTo>
                  <a:pt x="5163171" y="296609"/>
                  <a:pt x="5164813" y="238039"/>
                  <a:pt x="5161955" y="179023"/>
                </a:cubicBezTo>
                <a:cubicBezTo>
                  <a:pt x="5152833" y="69398"/>
                  <a:pt x="5256417" y="-16577"/>
                  <a:pt x="5340978" y="0"/>
                </a:cubicBezTo>
                <a:cubicBezTo>
                  <a:pt x="5422855" y="-3989"/>
                  <a:pt x="5523172" y="96780"/>
                  <a:pt x="5520001" y="179023"/>
                </a:cubicBezTo>
                <a:cubicBezTo>
                  <a:pt x="5494473" y="1850919"/>
                  <a:pt x="5632809" y="2749991"/>
                  <a:pt x="5520000" y="4378437"/>
                </a:cubicBezTo>
                <a:cubicBezTo>
                  <a:pt x="5526642" y="4477523"/>
                  <a:pt x="5449774" y="4548000"/>
                  <a:pt x="5340977" y="4557460"/>
                </a:cubicBezTo>
                <a:cubicBezTo>
                  <a:pt x="5229918" y="4535416"/>
                  <a:pt x="5053318" y="4570775"/>
                  <a:pt x="4867598" y="4557460"/>
                </a:cubicBezTo>
                <a:cubicBezTo>
                  <a:pt x="4681878" y="4544145"/>
                  <a:pt x="4575093" y="4548617"/>
                  <a:pt x="4394220" y="4557460"/>
                </a:cubicBezTo>
                <a:cubicBezTo>
                  <a:pt x="4213347" y="4566303"/>
                  <a:pt x="3952612" y="4587344"/>
                  <a:pt x="3721524" y="4557460"/>
                </a:cubicBezTo>
                <a:cubicBezTo>
                  <a:pt x="3490436" y="4527576"/>
                  <a:pt x="3357136" y="4559945"/>
                  <a:pt x="3248146" y="4557460"/>
                </a:cubicBezTo>
                <a:cubicBezTo>
                  <a:pt x="3139156" y="4554975"/>
                  <a:pt x="2671952" y="4567329"/>
                  <a:pt x="2525620" y="4557460"/>
                </a:cubicBezTo>
                <a:cubicBezTo>
                  <a:pt x="2379288" y="4547591"/>
                  <a:pt x="2165836" y="4550273"/>
                  <a:pt x="1902754" y="4557460"/>
                </a:cubicBezTo>
                <a:cubicBezTo>
                  <a:pt x="1639672" y="4564647"/>
                  <a:pt x="1525334" y="4570483"/>
                  <a:pt x="1230058" y="4557460"/>
                </a:cubicBezTo>
                <a:cubicBezTo>
                  <a:pt x="934782" y="4544437"/>
                  <a:pt x="563722" y="4545712"/>
                  <a:pt x="358045" y="4557460"/>
                </a:cubicBezTo>
                <a:cubicBezTo>
                  <a:pt x="357320" y="4637892"/>
                  <a:pt x="350846" y="4658633"/>
                  <a:pt x="358045" y="4736482"/>
                </a:cubicBezTo>
                <a:cubicBezTo>
                  <a:pt x="350991" y="4854037"/>
                  <a:pt x="285499" y="4894215"/>
                  <a:pt x="179022" y="4915505"/>
                </a:cubicBezTo>
                <a:cubicBezTo>
                  <a:pt x="87156" y="4927624"/>
                  <a:pt x="5262" y="4825537"/>
                  <a:pt x="-1" y="4736482"/>
                </a:cubicBezTo>
                <a:cubicBezTo>
                  <a:pt x="105220" y="3013994"/>
                  <a:pt x="106696" y="1990771"/>
                  <a:pt x="0" y="537068"/>
                </a:cubicBezTo>
                <a:close/>
                <a:moveTo>
                  <a:pt x="5161955" y="358045"/>
                </a:moveTo>
                <a:cubicBezTo>
                  <a:pt x="5251230" y="360344"/>
                  <a:pt x="5272951" y="353075"/>
                  <a:pt x="5340977" y="358045"/>
                </a:cubicBezTo>
                <a:cubicBezTo>
                  <a:pt x="5429921" y="339037"/>
                  <a:pt x="5531635" y="279565"/>
                  <a:pt x="5520000" y="179022"/>
                </a:cubicBezTo>
                <a:moveTo>
                  <a:pt x="5340977" y="358045"/>
                </a:moveTo>
                <a:cubicBezTo>
                  <a:pt x="5334658" y="293092"/>
                  <a:pt x="5341775" y="218715"/>
                  <a:pt x="5340977" y="179023"/>
                </a:cubicBezTo>
                <a:cubicBezTo>
                  <a:pt x="5344145" y="225554"/>
                  <a:pt x="5293607" y="269581"/>
                  <a:pt x="5251466" y="268534"/>
                </a:cubicBezTo>
                <a:cubicBezTo>
                  <a:pt x="5191024" y="270356"/>
                  <a:pt x="5158470" y="221331"/>
                  <a:pt x="5161955" y="179023"/>
                </a:cubicBezTo>
                <a:moveTo>
                  <a:pt x="179023" y="716091"/>
                </a:moveTo>
                <a:cubicBezTo>
                  <a:pt x="180020" y="642907"/>
                  <a:pt x="184374" y="573094"/>
                  <a:pt x="179023" y="537068"/>
                </a:cubicBezTo>
                <a:cubicBezTo>
                  <a:pt x="180139" y="487627"/>
                  <a:pt x="224826" y="449422"/>
                  <a:pt x="268534" y="447557"/>
                </a:cubicBezTo>
                <a:cubicBezTo>
                  <a:pt x="316365" y="444075"/>
                  <a:pt x="353220" y="497150"/>
                  <a:pt x="358045" y="537068"/>
                </a:cubicBezTo>
                <a:cubicBezTo>
                  <a:pt x="349595" y="631086"/>
                  <a:pt x="276229" y="713549"/>
                  <a:pt x="179022" y="716091"/>
                </a:cubicBezTo>
                <a:cubicBezTo>
                  <a:pt x="79603" y="718681"/>
                  <a:pt x="-9300" y="628668"/>
                  <a:pt x="-1" y="537068"/>
                </a:cubicBezTo>
                <a:moveTo>
                  <a:pt x="358045" y="537068"/>
                </a:moveTo>
                <a:cubicBezTo>
                  <a:pt x="336702" y="748150"/>
                  <a:pt x="370606" y="888090"/>
                  <a:pt x="358045" y="1126725"/>
                </a:cubicBezTo>
                <a:cubicBezTo>
                  <a:pt x="345484" y="1365360"/>
                  <a:pt x="365555" y="1672436"/>
                  <a:pt x="358045" y="1836995"/>
                </a:cubicBezTo>
                <a:cubicBezTo>
                  <a:pt x="350536" y="2001554"/>
                  <a:pt x="381145" y="2263608"/>
                  <a:pt x="358045" y="2426652"/>
                </a:cubicBezTo>
                <a:cubicBezTo>
                  <a:pt x="334945" y="2589696"/>
                  <a:pt x="339486" y="2916109"/>
                  <a:pt x="358045" y="3056514"/>
                </a:cubicBezTo>
                <a:cubicBezTo>
                  <a:pt x="376604" y="3196919"/>
                  <a:pt x="341006" y="3536383"/>
                  <a:pt x="358045" y="3686375"/>
                </a:cubicBezTo>
                <a:cubicBezTo>
                  <a:pt x="375084" y="3836367"/>
                  <a:pt x="397191" y="4316615"/>
                  <a:pt x="358045" y="455746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  <a:hlinkClick r:id="rId3"/>
              </a:rPr>
              <a:t>Mohandas </a:t>
            </a:r>
            <a:r>
              <a:rPr lang="hr-HR" sz="2800" b="1" i="0" dirty="0" err="1">
                <a:solidFill>
                  <a:schemeClr val="tx1"/>
                </a:solidFill>
                <a:effectLst/>
                <a:hlinkClick r:id="rId3"/>
              </a:rPr>
              <a:t>Karamchand</a:t>
            </a:r>
            <a:r>
              <a:rPr lang="hr-HR" sz="2800" b="1" i="0" dirty="0">
                <a:solidFill>
                  <a:schemeClr val="tx1"/>
                </a:solidFill>
                <a:effectLst/>
                <a:hlinkClick r:id="rId3"/>
              </a:rPr>
              <a:t> Gandhi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(1869. – 1948.), poznatiji pod imenom </a:t>
            </a:r>
            <a:r>
              <a:rPr lang="hr-HR" sz="2800" b="1" i="0" dirty="0" err="1">
                <a:solidFill>
                  <a:schemeClr val="tx1"/>
                </a:solidFill>
                <a:effectLst/>
              </a:rPr>
              <a:t>Mahatma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(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Velika duša) Gandhi. Imao je odlučujuću ulogu u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indijskoj</a:t>
            </a: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borbi za neovisnost, a borio se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za prava „nedodirljivih” te za suživot hindusa i muslimana.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99396FC-2482-4198-BC4B-C70068CD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1673" y="1335533"/>
            <a:ext cx="4384591" cy="526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6253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635</Words>
  <Application>Microsoft Office PowerPoint</Application>
  <PresentationFormat>Custom</PresentationFormat>
  <Paragraphs>256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Elephant</vt:lpstr>
      <vt:lpstr>Calibri</vt:lpstr>
      <vt:lpstr>Calibri Light</vt:lpstr>
      <vt:lpstr>Times New Roman</vt:lpstr>
      <vt:lpstr>Office Theme</vt:lpstr>
      <vt:lpstr>Dekolonizacija</vt:lpstr>
      <vt:lpstr>Slide 2</vt:lpstr>
      <vt:lpstr>Slide 3</vt:lpstr>
      <vt:lpstr>Slide 4</vt:lpstr>
      <vt:lpstr>Slide 5</vt:lpstr>
      <vt:lpstr>Slide 6</vt:lpstr>
      <vt:lpstr>Slide 7</vt:lpstr>
      <vt:lpstr>Primjer Indije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48</cp:revision>
  <dcterms:created xsi:type="dcterms:W3CDTF">2021-01-04T08:54:24Z</dcterms:created>
  <dcterms:modified xsi:type="dcterms:W3CDTF">2021-07-01T09:47:55Z</dcterms:modified>
</cp:coreProperties>
</file>